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sldIdLst>
    <p:sldId id="301" r:id="rId4"/>
    <p:sldId id="284" r:id="rId5"/>
    <p:sldId id="261" r:id="rId6"/>
    <p:sldId id="266" r:id="rId7"/>
    <p:sldId id="302" r:id="rId8"/>
    <p:sldId id="303" r:id="rId9"/>
    <p:sldId id="285" r:id="rId10"/>
    <p:sldId id="290" r:id="rId11"/>
    <p:sldId id="289" r:id="rId12"/>
    <p:sldId id="291" r:id="rId13"/>
    <p:sldId id="292" r:id="rId14"/>
    <p:sldId id="304" r:id="rId15"/>
    <p:sldId id="305" r:id="rId16"/>
    <p:sldId id="293" r:id="rId17"/>
    <p:sldId id="258" r:id="rId18"/>
    <p:sldId id="294" r:id="rId19"/>
    <p:sldId id="295" r:id="rId20"/>
    <p:sldId id="296" r:id="rId21"/>
    <p:sldId id="297" r:id="rId22"/>
    <p:sldId id="298" r:id="rId23"/>
    <p:sldId id="299" r:id="rId24"/>
    <p:sldId id="300" r:id="rId25"/>
  </p:sldIdLst>
  <p:sldSz cx="43518138" cy="244792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34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9767" y="4006212"/>
            <a:ext cx="32638604" cy="8522406"/>
          </a:xfrm>
        </p:spPr>
        <p:txBody>
          <a:bodyPr anchor="b"/>
          <a:lstStyle>
            <a:lvl1pPr algn="ctr">
              <a:defRPr sz="21416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9767" y="12857275"/>
            <a:ext cx="32638604" cy="5910150"/>
          </a:xfrm>
        </p:spPr>
        <p:txBody>
          <a:bodyPr/>
          <a:lstStyle>
            <a:lvl1pPr marL="0" indent="0" algn="ctr">
              <a:buNone/>
              <a:defRPr sz="8567"/>
            </a:lvl1pPr>
            <a:lvl2pPr marL="1631930" indent="0" algn="ctr">
              <a:buNone/>
              <a:defRPr sz="7139"/>
            </a:lvl2pPr>
            <a:lvl3pPr marL="3263859" indent="0" algn="ctr">
              <a:buNone/>
              <a:defRPr sz="6425"/>
            </a:lvl3pPr>
            <a:lvl4pPr marL="4895789" indent="0" algn="ctr">
              <a:buNone/>
              <a:defRPr sz="5711"/>
            </a:lvl4pPr>
            <a:lvl5pPr marL="6527719" indent="0" algn="ctr">
              <a:buNone/>
              <a:defRPr sz="5711"/>
            </a:lvl5pPr>
            <a:lvl6pPr marL="8159648" indent="0" algn="ctr">
              <a:buNone/>
              <a:defRPr sz="5711"/>
            </a:lvl6pPr>
            <a:lvl7pPr marL="9791578" indent="0" algn="ctr">
              <a:buNone/>
              <a:defRPr sz="5711"/>
            </a:lvl7pPr>
            <a:lvl8pPr marL="11423508" indent="0" algn="ctr">
              <a:buNone/>
              <a:defRPr sz="5711"/>
            </a:lvl8pPr>
            <a:lvl9pPr marL="13055437" indent="0" algn="ctr">
              <a:buNone/>
              <a:defRPr sz="5711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94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388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42667" y="1303293"/>
            <a:ext cx="9383599" cy="207450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91872" y="1303293"/>
            <a:ext cx="27606819" cy="2074503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2564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407072-4524-B0FA-0DDE-FA74C65FF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9767" y="4006212"/>
            <a:ext cx="32638604" cy="8522406"/>
          </a:xfrm>
        </p:spPr>
        <p:txBody>
          <a:bodyPr anchor="b"/>
          <a:lstStyle>
            <a:lvl1pPr algn="ctr">
              <a:defRPr sz="21416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1D4E08D-507B-DEB5-EB37-C26424587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9767" y="12857275"/>
            <a:ext cx="32638604" cy="5910150"/>
          </a:xfrm>
        </p:spPr>
        <p:txBody>
          <a:bodyPr/>
          <a:lstStyle>
            <a:lvl1pPr marL="0" indent="0" algn="ctr">
              <a:buNone/>
              <a:defRPr sz="8567"/>
            </a:lvl1pPr>
            <a:lvl2pPr marL="1631930" indent="0" algn="ctr">
              <a:buNone/>
              <a:defRPr sz="7139"/>
            </a:lvl2pPr>
            <a:lvl3pPr marL="3263859" indent="0" algn="ctr">
              <a:buNone/>
              <a:defRPr sz="6425"/>
            </a:lvl3pPr>
            <a:lvl4pPr marL="4895789" indent="0" algn="ctr">
              <a:buNone/>
              <a:defRPr sz="5711"/>
            </a:lvl4pPr>
            <a:lvl5pPr marL="6527719" indent="0" algn="ctr">
              <a:buNone/>
              <a:defRPr sz="5711"/>
            </a:lvl5pPr>
            <a:lvl6pPr marL="8159648" indent="0" algn="ctr">
              <a:buNone/>
              <a:defRPr sz="5711"/>
            </a:lvl6pPr>
            <a:lvl7pPr marL="9791578" indent="0" algn="ctr">
              <a:buNone/>
              <a:defRPr sz="5711"/>
            </a:lvl7pPr>
            <a:lvl8pPr marL="11423508" indent="0" algn="ctr">
              <a:buNone/>
              <a:defRPr sz="5711"/>
            </a:lvl8pPr>
            <a:lvl9pPr marL="13055437" indent="0" algn="ctr">
              <a:buNone/>
              <a:defRPr sz="5711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B099CC-1A15-401C-9D8A-AFF4C3F8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CC5C2C-420C-9E9E-503B-D3A4C73A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3A743B-33D4-1DF5-228D-254E20888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5672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EBC3AF-0EE2-0086-C93D-64AD4301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CDC464-695F-7890-0E64-5DDDCBD6E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776093-ACF0-A208-42A9-78355B586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20F451-98C4-2FC0-BFF1-08AA66BAA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DF6F57C-92D8-15BE-F5BB-03700766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595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8F5CD7-BB9F-0EF9-2E3E-821F1397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206" y="6102817"/>
            <a:ext cx="37534394" cy="10182686"/>
          </a:xfrm>
        </p:spPr>
        <p:txBody>
          <a:bodyPr anchor="b"/>
          <a:lstStyle>
            <a:lvl1pPr>
              <a:defRPr sz="21416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93E761E-1AA6-F529-C633-8B3C5FC66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9206" y="16381835"/>
            <a:ext cx="37534394" cy="5354834"/>
          </a:xfrm>
        </p:spPr>
        <p:txBody>
          <a:bodyPr/>
          <a:lstStyle>
            <a:lvl1pPr marL="0" indent="0">
              <a:buNone/>
              <a:defRPr sz="8567">
                <a:solidFill>
                  <a:schemeClr val="tx1">
                    <a:tint val="82000"/>
                  </a:schemeClr>
                </a:solidFill>
              </a:defRPr>
            </a:lvl1pPr>
            <a:lvl2pPr marL="1631930" indent="0">
              <a:buNone/>
              <a:defRPr sz="7139">
                <a:solidFill>
                  <a:schemeClr val="tx1">
                    <a:tint val="82000"/>
                  </a:schemeClr>
                </a:solidFill>
              </a:defRPr>
            </a:lvl2pPr>
            <a:lvl3pPr marL="3263859" indent="0">
              <a:buNone/>
              <a:defRPr sz="6425">
                <a:solidFill>
                  <a:schemeClr val="tx1">
                    <a:tint val="82000"/>
                  </a:schemeClr>
                </a:solidFill>
              </a:defRPr>
            </a:lvl3pPr>
            <a:lvl4pPr marL="4895789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4pPr>
            <a:lvl5pPr marL="6527719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5pPr>
            <a:lvl6pPr marL="8159648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6pPr>
            <a:lvl7pPr marL="9791578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7pPr>
            <a:lvl8pPr marL="11423508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8pPr>
            <a:lvl9pPr marL="13055437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986695-4EE8-44C8-4479-032C9AB97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69009E4-F052-CEC2-F472-1EF02C45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F6F020-C0F5-D92C-C7E0-F1C322C3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3813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6FA68D-0710-C5AF-3CB3-FCDC89CE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4EAD34-9068-A97D-28FB-64118EFAF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1872" y="6516467"/>
            <a:ext cx="18495209" cy="155318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C90FF3B-1F39-CD5C-F362-86D703B62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031057" y="6516467"/>
            <a:ext cx="18495209" cy="155318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2740DD-4D70-3BB1-E809-D626305C1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63744E1-62E4-47B4-8A60-99542662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B56B396-2DAB-7E07-8229-30416AF0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3967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C7BACF-44E1-4A39-21F2-B2794009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540" y="1303295"/>
            <a:ext cx="37534394" cy="473152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021AB5C-4E4A-96CC-CD8B-4C2042114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7542" y="6000818"/>
            <a:ext cx="18410211" cy="2940908"/>
          </a:xfrm>
        </p:spPr>
        <p:txBody>
          <a:bodyPr anchor="b"/>
          <a:lstStyle>
            <a:lvl1pPr marL="0" indent="0">
              <a:buNone/>
              <a:defRPr sz="8567" b="1"/>
            </a:lvl1pPr>
            <a:lvl2pPr marL="1631930" indent="0">
              <a:buNone/>
              <a:defRPr sz="7139" b="1"/>
            </a:lvl2pPr>
            <a:lvl3pPr marL="3263859" indent="0">
              <a:buNone/>
              <a:defRPr sz="6425" b="1"/>
            </a:lvl3pPr>
            <a:lvl4pPr marL="4895789" indent="0">
              <a:buNone/>
              <a:defRPr sz="5711" b="1"/>
            </a:lvl4pPr>
            <a:lvl5pPr marL="6527719" indent="0">
              <a:buNone/>
              <a:defRPr sz="5711" b="1"/>
            </a:lvl5pPr>
            <a:lvl6pPr marL="8159648" indent="0">
              <a:buNone/>
              <a:defRPr sz="5711" b="1"/>
            </a:lvl6pPr>
            <a:lvl7pPr marL="9791578" indent="0">
              <a:buNone/>
              <a:defRPr sz="5711" b="1"/>
            </a:lvl7pPr>
            <a:lvl8pPr marL="11423508" indent="0">
              <a:buNone/>
              <a:defRPr sz="5711" b="1"/>
            </a:lvl8pPr>
            <a:lvl9pPr marL="13055437" indent="0">
              <a:buNone/>
              <a:defRPr sz="5711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CDB4308-B5A7-6FE2-C7E5-A3F48B553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7542" y="8941726"/>
            <a:ext cx="18410211" cy="1315193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5CC8D2E-DA72-1111-C197-845F8E28B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2031057" y="6000818"/>
            <a:ext cx="18500877" cy="2940908"/>
          </a:xfrm>
        </p:spPr>
        <p:txBody>
          <a:bodyPr anchor="b"/>
          <a:lstStyle>
            <a:lvl1pPr marL="0" indent="0">
              <a:buNone/>
              <a:defRPr sz="8567" b="1"/>
            </a:lvl1pPr>
            <a:lvl2pPr marL="1631930" indent="0">
              <a:buNone/>
              <a:defRPr sz="7139" b="1"/>
            </a:lvl2pPr>
            <a:lvl3pPr marL="3263859" indent="0">
              <a:buNone/>
              <a:defRPr sz="6425" b="1"/>
            </a:lvl3pPr>
            <a:lvl4pPr marL="4895789" indent="0">
              <a:buNone/>
              <a:defRPr sz="5711" b="1"/>
            </a:lvl4pPr>
            <a:lvl5pPr marL="6527719" indent="0">
              <a:buNone/>
              <a:defRPr sz="5711" b="1"/>
            </a:lvl5pPr>
            <a:lvl6pPr marL="8159648" indent="0">
              <a:buNone/>
              <a:defRPr sz="5711" b="1"/>
            </a:lvl6pPr>
            <a:lvl7pPr marL="9791578" indent="0">
              <a:buNone/>
              <a:defRPr sz="5711" b="1"/>
            </a:lvl7pPr>
            <a:lvl8pPr marL="11423508" indent="0">
              <a:buNone/>
              <a:defRPr sz="5711" b="1"/>
            </a:lvl8pPr>
            <a:lvl9pPr marL="13055437" indent="0">
              <a:buNone/>
              <a:defRPr sz="5711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70D88F1-E05A-6684-CAC6-339BB81D7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031057" y="8941726"/>
            <a:ext cx="18500877" cy="1315193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7E41018-F8CD-B0D6-1BC8-1C7F580D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4CD6D8B-D2FB-5433-E1E0-D36E43DB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03EF5E0-5A49-C12A-A5B1-AA3CB6F8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427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A4C127-19E4-1BD3-6E8B-CBAF8277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E625457-83E5-6204-D1A3-00EBEC18E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05F3C82-72F4-1F91-51D2-854F55417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B536A3B-286D-15A2-1A92-113F1C8A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123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F8276E5-0DF9-5465-5B78-6BBA85F6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888D013-2C9A-1DD6-55CB-02F2F1E2E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958B14-6FC8-8591-AA0F-0A4F7F26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471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FFE25D-969F-7DD6-FB72-72178B67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542" y="1631950"/>
            <a:ext cx="14035731" cy="5711825"/>
          </a:xfrm>
        </p:spPr>
        <p:txBody>
          <a:bodyPr anchor="b"/>
          <a:lstStyle>
            <a:lvl1pPr>
              <a:defRPr sz="11422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E66B16-43F7-F87F-80DD-C123F6A38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0877" y="3524560"/>
            <a:ext cx="22031057" cy="17396134"/>
          </a:xfrm>
        </p:spPr>
        <p:txBody>
          <a:bodyPr/>
          <a:lstStyle>
            <a:lvl1pPr>
              <a:defRPr sz="11422"/>
            </a:lvl1pPr>
            <a:lvl2pPr>
              <a:defRPr sz="9994"/>
            </a:lvl2pPr>
            <a:lvl3pPr>
              <a:defRPr sz="8567"/>
            </a:lvl3pPr>
            <a:lvl4pPr>
              <a:defRPr sz="7139"/>
            </a:lvl4pPr>
            <a:lvl5pPr>
              <a:defRPr sz="7139"/>
            </a:lvl5pPr>
            <a:lvl6pPr>
              <a:defRPr sz="7139"/>
            </a:lvl6pPr>
            <a:lvl7pPr>
              <a:defRPr sz="7139"/>
            </a:lvl7pPr>
            <a:lvl8pPr>
              <a:defRPr sz="7139"/>
            </a:lvl8pPr>
            <a:lvl9pPr>
              <a:defRPr sz="713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7F5662-980C-7CE0-0BE6-A1ED1BF00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97542" y="7343775"/>
            <a:ext cx="14035731" cy="13605252"/>
          </a:xfrm>
        </p:spPr>
        <p:txBody>
          <a:bodyPr/>
          <a:lstStyle>
            <a:lvl1pPr marL="0" indent="0">
              <a:buNone/>
              <a:defRPr sz="5711"/>
            </a:lvl1pPr>
            <a:lvl2pPr marL="1631930" indent="0">
              <a:buNone/>
              <a:defRPr sz="4997"/>
            </a:lvl2pPr>
            <a:lvl3pPr marL="3263859" indent="0">
              <a:buNone/>
              <a:defRPr sz="4283"/>
            </a:lvl3pPr>
            <a:lvl4pPr marL="4895789" indent="0">
              <a:buNone/>
              <a:defRPr sz="3569"/>
            </a:lvl4pPr>
            <a:lvl5pPr marL="6527719" indent="0">
              <a:buNone/>
              <a:defRPr sz="3569"/>
            </a:lvl5pPr>
            <a:lvl6pPr marL="8159648" indent="0">
              <a:buNone/>
              <a:defRPr sz="3569"/>
            </a:lvl6pPr>
            <a:lvl7pPr marL="9791578" indent="0">
              <a:buNone/>
              <a:defRPr sz="3569"/>
            </a:lvl7pPr>
            <a:lvl8pPr marL="11423508" indent="0">
              <a:buNone/>
              <a:defRPr sz="3569"/>
            </a:lvl8pPr>
            <a:lvl9pPr marL="13055437" indent="0">
              <a:buNone/>
              <a:defRPr sz="356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AF76FF6-E44D-BC97-FD32-C36F09A68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E5A6EF-661D-958A-B6DF-5F34088F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25C5714-1CEE-A6FF-2D16-A6CA5778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83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0577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648294-A1B3-54C7-0488-C2EF5E3C4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542" y="1631950"/>
            <a:ext cx="14035731" cy="5711825"/>
          </a:xfrm>
        </p:spPr>
        <p:txBody>
          <a:bodyPr anchor="b"/>
          <a:lstStyle>
            <a:lvl1pPr>
              <a:defRPr sz="11422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87EB3D0-FF20-9098-32F6-0B8A93431E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500877" y="3524560"/>
            <a:ext cx="22031057" cy="17396134"/>
          </a:xfrm>
        </p:spPr>
        <p:txBody>
          <a:bodyPr/>
          <a:lstStyle>
            <a:lvl1pPr marL="0" indent="0">
              <a:buNone/>
              <a:defRPr sz="11422"/>
            </a:lvl1pPr>
            <a:lvl2pPr marL="1631930" indent="0">
              <a:buNone/>
              <a:defRPr sz="9994"/>
            </a:lvl2pPr>
            <a:lvl3pPr marL="3263859" indent="0">
              <a:buNone/>
              <a:defRPr sz="8567"/>
            </a:lvl3pPr>
            <a:lvl4pPr marL="4895789" indent="0">
              <a:buNone/>
              <a:defRPr sz="7139"/>
            </a:lvl4pPr>
            <a:lvl5pPr marL="6527719" indent="0">
              <a:buNone/>
              <a:defRPr sz="7139"/>
            </a:lvl5pPr>
            <a:lvl6pPr marL="8159648" indent="0">
              <a:buNone/>
              <a:defRPr sz="7139"/>
            </a:lvl6pPr>
            <a:lvl7pPr marL="9791578" indent="0">
              <a:buNone/>
              <a:defRPr sz="7139"/>
            </a:lvl7pPr>
            <a:lvl8pPr marL="11423508" indent="0">
              <a:buNone/>
              <a:defRPr sz="7139"/>
            </a:lvl8pPr>
            <a:lvl9pPr marL="13055437" indent="0">
              <a:buNone/>
              <a:defRPr sz="7139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25B3791-0C49-437B-B7D5-124F0DC3F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97542" y="7343775"/>
            <a:ext cx="14035731" cy="13605252"/>
          </a:xfrm>
        </p:spPr>
        <p:txBody>
          <a:bodyPr/>
          <a:lstStyle>
            <a:lvl1pPr marL="0" indent="0">
              <a:buNone/>
              <a:defRPr sz="5711"/>
            </a:lvl1pPr>
            <a:lvl2pPr marL="1631930" indent="0">
              <a:buNone/>
              <a:defRPr sz="4997"/>
            </a:lvl2pPr>
            <a:lvl3pPr marL="3263859" indent="0">
              <a:buNone/>
              <a:defRPr sz="4283"/>
            </a:lvl3pPr>
            <a:lvl4pPr marL="4895789" indent="0">
              <a:buNone/>
              <a:defRPr sz="3569"/>
            </a:lvl4pPr>
            <a:lvl5pPr marL="6527719" indent="0">
              <a:buNone/>
              <a:defRPr sz="3569"/>
            </a:lvl5pPr>
            <a:lvl6pPr marL="8159648" indent="0">
              <a:buNone/>
              <a:defRPr sz="3569"/>
            </a:lvl6pPr>
            <a:lvl7pPr marL="9791578" indent="0">
              <a:buNone/>
              <a:defRPr sz="3569"/>
            </a:lvl7pPr>
            <a:lvl8pPr marL="11423508" indent="0">
              <a:buNone/>
              <a:defRPr sz="3569"/>
            </a:lvl8pPr>
            <a:lvl9pPr marL="13055437" indent="0">
              <a:buNone/>
              <a:defRPr sz="356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B7AA61B-2B88-2114-54EE-DB69377A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0D48FF8-F40C-7B74-3D1A-379A01E3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0F2500D-5981-8A35-A3E1-3E0B66883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9510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16E944-CF69-BD77-0F65-4B755E36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FCE962F-BAC4-201C-5596-BBD89C447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6ACD7D-0040-F085-DB43-14881A90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A52949-8C5B-F8D3-3EC6-E6DBBBB7C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D6B755-D551-3655-F014-CAAFD729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91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C13F1A6-8971-74DF-53FA-5A158BB44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1142667" y="1303293"/>
            <a:ext cx="9383599" cy="207450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51B753C-369D-570D-4464-7C6125D3E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991872" y="1303293"/>
            <a:ext cx="27606819" cy="2074503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35DA67-1F43-959A-5739-7057D5B2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164E938-1CDA-9C29-4152-A871E2B2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E0C28E8-10E7-889C-A27A-3DAE04E3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8590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1F7F7B-C389-4DA7-B578-98C20AB16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9767" y="4006212"/>
            <a:ext cx="32638604" cy="8522406"/>
          </a:xfrm>
        </p:spPr>
        <p:txBody>
          <a:bodyPr anchor="b"/>
          <a:lstStyle>
            <a:lvl1pPr algn="ctr">
              <a:defRPr sz="21416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A5AF07F-D002-4301-8E57-A19DFB460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9767" y="12857275"/>
            <a:ext cx="32638604" cy="5910150"/>
          </a:xfrm>
        </p:spPr>
        <p:txBody>
          <a:bodyPr/>
          <a:lstStyle>
            <a:lvl1pPr marL="0" indent="0" algn="ctr">
              <a:buNone/>
              <a:defRPr sz="8567"/>
            </a:lvl1pPr>
            <a:lvl2pPr marL="1631930" indent="0" algn="ctr">
              <a:buNone/>
              <a:defRPr sz="7139"/>
            </a:lvl2pPr>
            <a:lvl3pPr marL="3263859" indent="0" algn="ctr">
              <a:buNone/>
              <a:defRPr sz="6425"/>
            </a:lvl3pPr>
            <a:lvl4pPr marL="4895789" indent="0" algn="ctr">
              <a:buNone/>
              <a:defRPr sz="5711"/>
            </a:lvl4pPr>
            <a:lvl5pPr marL="6527719" indent="0" algn="ctr">
              <a:buNone/>
              <a:defRPr sz="5711"/>
            </a:lvl5pPr>
            <a:lvl6pPr marL="8159648" indent="0" algn="ctr">
              <a:buNone/>
              <a:defRPr sz="5711"/>
            </a:lvl6pPr>
            <a:lvl7pPr marL="9791578" indent="0" algn="ctr">
              <a:buNone/>
              <a:defRPr sz="5711"/>
            </a:lvl7pPr>
            <a:lvl8pPr marL="11423508" indent="0" algn="ctr">
              <a:buNone/>
              <a:defRPr sz="5711"/>
            </a:lvl8pPr>
            <a:lvl9pPr marL="13055437" indent="0" algn="ctr">
              <a:buNone/>
              <a:defRPr sz="5711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E0F135D-FB49-44A9-9C8E-1A27F5D8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56C385-68C8-4465-8B8B-81E8FB96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212FFC-F309-4937-B207-4A1925A5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591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7306E3-D8B2-4C8D-874F-6FFD2779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363385-1845-4C7F-BE31-D8DF59F12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5A4D70F-4C4C-4F4B-B5E3-B695BF42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83475B7-75A7-4F97-B2B4-D0277DE7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5C8441-6D06-42E0-8B92-B1B2FD5FC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640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060DB0-0A60-4662-85DE-8BE5FA2A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206" y="6102817"/>
            <a:ext cx="37534394" cy="10182686"/>
          </a:xfrm>
        </p:spPr>
        <p:txBody>
          <a:bodyPr anchor="b"/>
          <a:lstStyle>
            <a:lvl1pPr>
              <a:defRPr sz="21416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D2696D5-85D7-4CCE-95C3-ECB68ADFA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9206" y="16381835"/>
            <a:ext cx="37534394" cy="5354834"/>
          </a:xfrm>
        </p:spPr>
        <p:txBody>
          <a:bodyPr/>
          <a:lstStyle>
            <a:lvl1pPr marL="0" indent="0">
              <a:buNone/>
              <a:defRPr sz="8567">
                <a:solidFill>
                  <a:schemeClr val="tx1">
                    <a:tint val="75000"/>
                  </a:schemeClr>
                </a:solidFill>
              </a:defRPr>
            </a:lvl1pPr>
            <a:lvl2pPr marL="1631930" indent="0">
              <a:buNone/>
              <a:defRPr sz="7139">
                <a:solidFill>
                  <a:schemeClr val="tx1">
                    <a:tint val="75000"/>
                  </a:schemeClr>
                </a:solidFill>
              </a:defRPr>
            </a:lvl2pPr>
            <a:lvl3pPr marL="3263859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3pPr>
            <a:lvl4pPr marL="4895789" indent="0">
              <a:buNone/>
              <a:defRPr sz="5711">
                <a:solidFill>
                  <a:schemeClr val="tx1">
                    <a:tint val="75000"/>
                  </a:schemeClr>
                </a:solidFill>
              </a:defRPr>
            </a:lvl4pPr>
            <a:lvl5pPr marL="6527719" indent="0">
              <a:buNone/>
              <a:defRPr sz="5711">
                <a:solidFill>
                  <a:schemeClr val="tx1">
                    <a:tint val="75000"/>
                  </a:schemeClr>
                </a:solidFill>
              </a:defRPr>
            </a:lvl5pPr>
            <a:lvl6pPr marL="8159648" indent="0">
              <a:buNone/>
              <a:defRPr sz="5711">
                <a:solidFill>
                  <a:schemeClr val="tx1">
                    <a:tint val="75000"/>
                  </a:schemeClr>
                </a:solidFill>
              </a:defRPr>
            </a:lvl6pPr>
            <a:lvl7pPr marL="9791578" indent="0">
              <a:buNone/>
              <a:defRPr sz="5711">
                <a:solidFill>
                  <a:schemeClr val="tx1">
                    <a:tint val="75000"/>
                  </a:schemeClr>
                </a:solidFill>
              </a:defRPr>
            </a:lvl7pPr>
            <a:lvl8pPr marL="11423508" indent="0">
              <a:buNone/>
              <a:defRPr sz="5711">
                <a:solidFill>
                  <a:schemeClr val="tx1">
                    <a:tint val="75000"/>
                  </a:schemeClr>
                </a:solidFill>
              </a:defRPr>
            </a:lvl8pPr>
            <a:lvl9pPr marL="13055437" indent="0">
              <a:buNone/>
              <a:defRPr sz="57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C8A031-8E71-4D42-A869-6EF5FDDE9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11E242-4DC0-41EA-8074-57D2C5EF7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B03D34-8CD7-4628-85D2-E8FE799F4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6245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6B259F-6D35-472E-8B47-5BEC3B6F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6CB205-0192-45A8-8656-E92CE0640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1872" y="6516467"/>
            <a:ext cx="18495209" cy="155318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36B05FB-0CB5-4DBE-B3A3-46358640C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031057" y="6516467"/>
            <a:ext cx="18495209" cy="155318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E61EC2-2DD6-42A4-86DB-95F13BA8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E06D32-F8D0-47E0-9564-2C5C3CDF5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DD1622A-F44F-4D1F-A9C0-05441E5C0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9537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48495A-E53E-471A-9F3E-B9A3E68F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540" y="1303295"/>
            <a:ext cx="37534394" cy="473152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D2C2299-FE41-4481-BCEC-8281A2BE6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7542" y="6000818"/>
            <a:ext cx="18410211" cy="2940908"/>
          </a:xfrm>
        </p:spPr>
        <p:txBody>
          <a:bodyPr anchor="b"/>
          <a:lstStyle>
            <a:lvl1pPr marL="0" indent="0">
              <a:buNone/>
              <a:defRPr sz="8567" b="1"/>
            </a:lvl1pPr>
            <a:lvl2pPr marL="1631930" indent="0">
              <a:buNone/>
              <a:defRPr sz="7139" b="1"/>
            </a:lvl2pPr>
            <a:lvl3pPr marL="3263859" indent="0">
              <a:buNone/>
              <a:defRPr sz="6425" b="1"/>
            </a:lvl3pPr>
            <a:lvl4pPr marL="4895789" indent="0">
              <a:buNone/>
              <a:defRPr sz="5711" b="1"/>
            </a:lvl4pPr>
            <a:lvl5pPr marL="6527719" indent="0">
              <a:buNone/>
              <a:defRPr sz="5711" b="1"/>
            </a:lvl5pPr>
            <a:lvl6pPr marL="8159648" indent="0">
              <a:buNone/>
              <a:defRPr sz="5711" b="1"/>
            </a:lvl6pPr>
            <a:lvl7pPr marL="9791578" indent="0">
              <a:buNone/>
              <a:defRPr sz="5711" b="1"/>
            </a:lvl7pPr>
            <a:lvl8pPr marL="11423508" indent="0">
              <a:buNone/>
              <a:defRPr sz="5711" b="1"/>
            </a:lvl8pPr>
            <a:lvl9pPr marL="13055437" indent="0">
              <a:buNone/>
              <a:defRPr sz="5711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CDA794A-6987-4D3E-B05C-F3F4BCBEA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97542" y="8941726"/>
            <a:ext cx="18410211" cy="1315193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ACA2419-9BE9-4310-9C91-B8C5F3DC6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2031057" y="6000818"/>
            <a:ext cx="18500877" cy="2940908"/>
          </a:xfrm>
        </p:spPr>
        <p:txBody>
          <a:bodyPr anchor="b"/>
          <a:lstStyle>
            <a:lvl1pPr marL="0" indent="0">
              <a:buNone/>
              <a:defRPr sz="8567" b="1"/>
            </a:lvl1pPr>
            <a:lvl2pPr marL="1631930" indent="0">
              <a:buNone/>
              <a:defRPr sz="7139" b="1"/>
            </a:lvl2pPr>
            <a:lvl3pPr marL="3263859" indent="0">
              <a:buNone/>
              <a:defRPr sz="6425" b="1"/>
            </a:lvl3pPr>
            <a:lvl4pPr marL="4895789" indent="0">
              <a:buNone/>
              <a:defRPr sz="5711" b="1"/>
            </a:lvl4pPr>
            <a:lvl5pPr marL="6527719" indent="0">
              <a:buNone/>
              <a:defRPr sz="5711" b="1"/>
            </a:lvl5pPr>
            <a:lvl6pPr marL="8159648" indent="0">
              <a:buNone/>
              <a:defRPr sz="5711" b="1"/>
            </a:lvl6pPr>
            <a:lvl7pPr marL="9791578" indent="0">
              <a:buNone/>
              <a:defRPr sz="5711" b="1"/>
            </a:lvl7pPr>
            <a:lvl8pPr marL="11423508" indent="0">
              <a:buNone/>
              <a:defRPr sz="5711" b="1"/>
            </a:lvl8pPr>
            <a:lvl9pPr marL="13055437" indent="0">
              <a:buNone/>
              <a:defRPr sz="5711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CF20AB3-1142-4E39-991C-6850B17E7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031057" y="8941726"/>
            <a:ext cx="18500877" cy="1315193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7E45A9B-97BC-49DA-9E5D-D3107178A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16DA842-4C55-45DC-AD90-8B233E7F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BD53987-60B7-48E2-8256-4A65AAD1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771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70092C-158E-4184-BB8E-2F6238654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D5E005B-5F9B-4E96-BCFA-953D9CB4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A1F6B49-664E-42F7-BA19-01A9B37B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9A3EDA4-B6EE-4F6D-A5D2-79178B43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80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DE03A20-212C-4C64-85B0-2620D96D1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0A29813-9DCF-4021-BCF6-4A276EB0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8E2E3BA-49AC-47FB-817A-79FD67B0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229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206" y="6102817"/>
            <a:ext cx="37534394" cy="10182686"/>
          </a:xfrm>
        </p:spPr>
        <p:txBody>
          <a:bodyPr anchor="b"/>
          <a:lstStyle>
            <a:lvl1pPr>
              <a:defRPr sz="21416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9206" y="16381835"/>
            <a:ext cx="37534394" cy="5354834"/>
          </a:xfrm>
        </p:spPr>
        <p:txBody>
          <a:bodyPr/>
          <a:lstStyle>
            <a:lvl1pPr marL="0" indent="0">
              <a:buNone/>
              <a:defRPr sz="8567">
                <a:solidFill>
                  <a:schemeClr val="tx1">
                    <a:tint val="82000"/>
                  </a:schemeClr>
                </a:solidFill>
              </a:defRPr>
            </a:lvl1pPr>
            <a:lvl2pPr marL="1631930" indent="0">
              <a:buNone/>
              <a:defRPr sz="7139">
                <a:solidFill>
                  <a:schemeClr val="tx1">
                    <a:tint val="82000"/>
                  </a:schemeClr>
                </a:solidFill>
              </a:defRPr>
            </a:lvl2pPr>
            <a:lvl3pPr marL="3263859" indent="0">
              <a:buNone/>
              <a:defRPr sz="6425">
                <a:solidFill>
                  <a:schemeClr val="tx1">
                    <a:tint val="82000"/>
                  </a:schemeClr>
                </a:solidFill>
              </a:defRPr>
            </a:lvl3pPr>
            <a:lvl4pPr marL="4895789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4pPr>
            <a:lvl5pPr marL="6527719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5pPr>
            <a:lvl6pPr marL="8159648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6pPr>
            <a:lvl7pPr marL="9791578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7pPr>
            <a:lvl8pPr marL="11423508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8pPr>
            <a:lvl9pPr marL="13055437" indent="0">
              <a:buNone/>
              <a:defRPr sz="571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4509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7841DE-C057-4D3C-AB42-DEDF5DAEB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542" y="1631950"/>
            <a:ext cx="14035731" cy="5711825"/>
          </a:xfrm>
        </p:spPr>
        <p:txBody>
          <a:bodyPr anchor="b"/>
          <a:lstStyle>
            <a:lvl1pPr>
              <a:defRPr sz="11422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63AE68-1661-402E-A13E-A3BB1C94B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0877" y="3524560"/>
            <a:ext cx="22031057" cy="17396134"/>
          </a:xfrm>
        </p:spPr>
        <p:txBody>
          <a:bodyPr/>
          <a:lstStyle>
            <a:lvl1pPr>
              <a:defRPr sz="11422"/>
            </a:lvl1pPr>
            <a:lvl2pPr>
              <a:defRPr sz="9994"/>
            </a:lvl2pPr>
            <a:lvl3pPr>
              <a:defRPr sz="8567"/>
            </a:lvl3pPr>
            <a:lvl4pPr>
              <a:defRPr sz="7139"/>
            </a:lvl4pPr>
            <a:lvl5pPr>
              <a:defRPr sz="7139"/>
            </a:lvl5pPr>
            <a:lvl6pPr>
              <a:defRPr sz="7139"/>
            </a:lvl6pPr>
            <a:lvl7pPr>
              <a:defRPr sz="7139"/>
            </a:lvl7pPr>
            <a:lvl8pPr>
              <a:defRPr sz="7139"/>
            </a:lvl8pPr>
            <a:lvl9pPr>
              <a:defRPr sz="7139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DAD9AA0-84D1-458F-9734-1A754D01B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97542" y="7343775"/>
            <a:ext cx="14035731" cy="13605252"/>
          </a:xfrm>
        </p:spPr>
        <p:txBody>
          <a:bodyPr/>
          <a:lstStyle>
            <a:lvl1pPr marL="0" indent="0">
              <a:buNone/>
              <a:defRPr sz="5711"/>
            </a:lvl1pPr>
            <a:lvl2pPr marL="1631930" indent="0">
              <a:buNone/>
              <a:defRPr sz="4997"/>
            </a:lvl2pPr>
            <a:lvl3pPr marL="3263859" indent="0">
              <a:buNone/>
              <a:defRPr sz="4283"/>
            </a:lvl3pPr>
            <a:lvl4pPr marL="4895789" indent="0">
              <a:buNone/>
              <a:defRPr sz="3569"/>
            </a:lvl4pPr>
            <a:lvl5pPr marL="6527719" indent="0">
              <a:buNone/>
              <a:defRPr sz="3569"/>
            </a:lvl5pPr>
            <a:lvl6pPr marL="8159648" indent="0">
              <a:buNone/>
              <a:defRPr sz="3569"/>
            </a:lvl6pPr>
            <a:lvl7pPr marL="9791578" indent="0">
              <a:buNone/>
              <a:defRPr sz="3569"/>
            </a:lvl7pPr>
            <a:lvl8pPr marL="11423508" indent="0">
              <a:buNone/>
              <a:defRPr sz="3569"/>
            </a:lvl8pPr>
            <a:lvl9pPr marL="13055437" indent="0">
              <a:buNone/>
              <a:defRPr sz="3569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75496A-F0DE-4EEC-A7EE-2009AB7F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F86A667-1D19-4E16-B155-01D3BD4A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84C7379-DC59-426F-8C72-AD12BF677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5708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3D4B54-AC6D-4495-A5C0-012DBACD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542" y="1631950"/>
            <a:ext cx="14035731" cy="5711825"/>
          </a:xfrm>
        </p:spPr>
        <p:txBody>
          <a:bodyPr anchor="b"/>
          <a:lstStyle>
            <a:lvl1pPr>
              <a:defRPr sz="11422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50B4199-8A25-4939-BE56-6F9BC4DF0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500877" y="3524560"/>
            <a:ext cx="22031057" cy="17396134"/>
          </a:xfrm>
        </p:spPr>
        <p:txBody>
          <a:bodyPr/>
          <a:lstStyle>
            <a:lvl1pPr marL="0" indent="0">
              <a:buNone/>
              <a:defRPr sz="11422"/>
            </a:lvl1pPr>
            <a:lvl2pPr marL="1631930" indent="0">
              <a:buNone/>
              <a:defRPr sz="9994"/>
            </a:lvl2pPr>
            <a:lvl3pPr marL="3263859" indent="0">
              <a:buNone/>
              <a:defRPr sz="8567"/>
            </a:lvl3pPr>
            <a:lvl4pPr marL="4895789" indent="0">
              <a:buNone/>
              <a:defRPr sz="7139"/>
            </a:lvl4pPr>
            <a:lvl5pPr marL="6527719" indent="0">
              <a:buNone/>
              <a:defRPr sz="7139"/>
            </a:lvl5pPr>
            <a:lvl6pPr marL="8159648" indent="0">
              <a:buNone/>
              <a:defRPr sz="7139"/>
            </a:lvl6pPr>
            <a:lvl7pPr marL="9791578" indent="0">
              <a:buNone/>
              <a:defRPr sz="7139"/>
            </a:lvl7pPr>
            <a:lvl8pPr marL="11423508" indent="0">
              <a:buNone/>
              <a:defRPr sz="7139"/>
            </a:lvl8pPr>
            <a:lvl9pPr marL="13055437" indent="0">
              <a:buNone/>
              <a:defRPr sz="7139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6F34721-55EE-409C-A727-80909A4DD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97542" y="7343775"/>
            <a:ext cx="14035731" cy="13605252"/>
          </a:xfrm>
        </p:spPr>
        <p:txBody>
          <a:bodyPr/>
          <a:lstStyle>
            <a:lvl1pPr marL="0" indent="0">
              <a:buNone/>
              <a:defRPr sz="5711"/>
            </a:lvl1pPr>
            <a:lvl2pPr marL="1631930" indent="0">
              <a:buNone/>
              <a:defRPr sz="4997"/>
            </a:lvl2pPr>
            <a:lvl3pPr marL="3263859" indent="0">
              <a:buNone/>
              <a:defRPr sz="4283"/>
            </a:lvl3pPr>
            <a:lvl4pPr marL="4895789" indent="0">
              <a:buNone/>
              <a:defRPr sz="3569"/>
            </a:lvl4pPr>
            <a:lvl5pPr marL="6527719" indent="0">
              <a:buNone/>
              <a:defRPr sz="3569"/>
            </a:lvl5pPr>
            <a:lvl6pPr marL="8159648" indent="0">
              <a:buNone/>
              <a:defRPr sz="3569"/>
            </a:lvl6pPr>
            <a:lvl7pPr marL="9791578" indent="0">
              <a:buNone/>
              <a:defRPr sz="3569"/>
            </a:lvl7pPr>
            <a:lvl8pPr marL="11423508" indent="0">
              <a:buNone/>
              <a:defRPr sz="3569"/>
            </a:lvl8pPr>
            <a:lvl9pPr marL="13055437" indent="0">
              <a:buNone/>
              <a:defRPr sz="3569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17B34B1-D807-4417-921A-132C7381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58B28F9-DCCD-4F06-AE9C-0E37B0E4A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C5C570-4ABF-4D26-9856-38C84F45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6917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38A11D-786F-4E69-9357-4F8CF2770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8D3730F-E959-44E5-B05F-02A16E3D1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7987A3-8E65-4CE5-8570-C39CDD81E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CD514F-F758-47CB-828F-CC2BF694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5A58C17-BD1E-449D-BBEC-57DF573C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1787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19DE6D1-E05E-4DE6-B3BC-62E296A3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1142667" y="1303293"/>
            <a:ext cx="9383599" cy="207450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23AA3F7-ACDF-4D6C-98A9-6F92A75DA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991872" y="1303293"/>
            <a:ext cx="27606819" cy="2074503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0C7A56-1BBC-411E-9FFD-D258D703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451A73E-132C-40DA-B236-DBC1C545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9B7D17-9C22-4267-884A-D9F6B2DE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87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1872" y="6516467"/>
            <a:ext cx="18495209" cy="155318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31057" y="6516467"/>
            <a:ext cx="18495209" cy="155318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466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540" y="1303295"/>
            <a:ext cx="37534394" cy="473152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7542" y="6000818"/>
            <a:ext cx="18410211" cy="2940908"/>
          </a:xfrm>
        </p:spPr>
        <p:txBody>
          <a:bodyPr anchor="b"/>
          <a:lstStyle>
            <a:lvl1pPr marL="0" indent="0">
              <a:buNone/>
              <a:defRPr sz="8567" b="1"/>
            </a:lvl1pPr>
            <a:lvl2pPr marL="1631930" indent="0">
              <a:buNone/>
              <a:defRPr sz="7139" b="1"/>
            </a:lvl2pPr>
            <a:lvl3pPr marL="3263859" indent="0">
              <a:buNone/>
              <a:defRPr sz="6425" b="1"/>
            </a:lvl3pPr>
            <a:lvl4pPr marL="4895789" indent="0">
              <a:buNone/>
              <a:defRPr sz="5711" b="1"/>
            </a:lvl4pPr>
            <a:lvl5pPr marL="6527719" indent="0">
              <a:buNone/>
              <a:defRPr sz="5711" b="1"/>
            </a:lvl5pPr>
            <a:lvl6pPr marL="8159648" indent="0">
              <a:buNone/>
              <a:defRPr sz="5711" b="1"/>
            </a:lvl6pPr>
            <a:lvl7pPr marL="9791578" indent="0">
              <a:buNone/>
              <a:defRPr sz="5711" b="1"/>
            </a:lvl7pPr>
            <a:lvl8pPr marL="11423508" indent="0">
              <a:buNone/>
              <a:defRPr sz="5711" b="1"/>
            </a:lvl8pPr>
            <a:lvl9pPr marL="13055437" indent="0">
              <a:buNone/>
              <a:defRPr sz="5711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97542" y="8941726"/>
            <a:ext cx="18410211" cy="1315193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031057" y="6000818"/>
            <a:ext cx="18500877" cy="2940908"/>
          </a:xfrm>
        </p:spPr>
        <p:txBody>
          <a:bodyPr anchor="b"/>
          <a:lstStyle>
            <a:lvl1pPr marL="0" indent="0">
              <a:buNone/>
              <a:defRPr sz="8567" b="1"/>
            </a:lvl1pPr>
            <a:lvl2pPr marL="1631930" indent="0">
              <a:buNone/>
              <a:defRPr sz="7139" b="1"/>
            </a:lvl2pPr>
            <a:lvl3pPr marL="3263859" indent="0">
              <a:buNone/>
              <a:defRPr sz="6425" b="1"/>
            </a:lvl3pPr>
            <a:lvl4pPr marL="4895789" indent="0">
              <a:buNone/>
              <a:defRPr sz="5711" b="1"/>
            </a:lvl4pPr>
            <a:lvl5pPr marL="6527719" indent="0">
              <a:buNone/>
              <a:defRPr sz="5711" b="1"/>
            </a:lvl5pPr>
            <a:lvl6pPr marL="8159648" indent="0">
              <a:buNone/>
              <a:defRPr sz="5711" b="1"/>
            </a:lvl6pPr>
            <a:lvl7pPr marL="9791578" indent="0">
              <a:buNone/>
              <a:defRPr sz="5711" b="1"/>
            </a:lvl7pPr>
            <a:lvl8pPr marL="11423508" indent="0">
              <a:buNone/>
              <a:defRPr sz="5711" b="1"/>
            </a:lvl8pPr>
            <a:lvl9pPr marL="13055437" indent="0">
              <a:buNone/>
              <a:defRPr sz="5711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031057" y="8941726"/>
            <a:ext cx="18500877" cy="1315193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017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9875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296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542" y="1631950"/>
            <a:ext cx="14035731" cy="5711825"/>
          </a:xfrm>
        </p:spPr>
        <p:txBody>
          <a:bodyPr anchor="b"/>
          <a:lstStyle>
            <a:lvl1pPr>
              <a:defRPr sz="11422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0877" y="3524560"/>
            <a:ext cx="22031057" cy="17396134"/>
          </a:xfrm>
        </p:spPr>
        <p:txBody>
          <a:bodyPr/>
          <a:lstStyle>
            <a:lvl1pPr>
              <a:defRPr sz="11422"/>
            </a:lvl1pPr>
            <a:lvl2pPr>
              <a:defRPr sz="9994"/>
            </a:lvl2pPr>
            <a:lvl3pPr>
              <a:defRPr sz="8567"/>
            </a:lvl3pPr>
            <a:lvl4pPr>
              <a:defRPr sz="7139"/>
            </a:lvl4pPr>
            <a:lvl5pPr>
              <a:defRPr sz="7139"/>
            </a:lvl5pPr>
            <a:lvl6pPr>
              <a:defRPr sz="7139"/>
            </a:lvl6pPr>
            <a:lvl7pPr>
              <a:defRPr sz="7139"/>
            </a:lvl7pPr>
            <a:lvl8pPr>
              <a:defRPr sz="7139"/>
            </a:lvl8pPr>
            <a:lvl9pPr>
              <a:defRPr sz="713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7542" y="7343775"/>
            <a:ext cx="14035731" cy="13605252"/>
          </a:xfrm>
        </p:spPr>
        <p:txBody>
          <a:bodyPr/>
          <a:lstStyle>
            <a:lvl1pPr marL="0" indent="0">
              <a:buNone/>
              <a:defRPr sz="5711"/>
            </a:lvl1pPr>
            <a:lvl2pPr marL="1631930" indent="0">
              <a:buNone/>
              <a:defRPr sz="4997"/>
            </a:lvl2pPr>
            <a:lvl3pPr marL="3263859" indent="0">
              <a:buNone/>
              <a:defRPr sz="4283"/>
            </a:lvl3pPr>
            <a:lvl4pPr marL="4895789" indent="0">
              <a:buNone/>
              <a:defRPr sz="3569"/>
            </a:lvl4pPr>
            <a:lvl5pPr marL="6527719" indent="0">
              <a:buNone/>
              <a:defRPr sz="3569"/>
            </a:lvl5pPr>
            <a:lvl6pPr marL="8159648" indent="0">
              <a:buNone/>
              <a:defRPr sz="3569"/>
            </a:lvl6pPr>
            <a:lvl7pPr marL="9791578" indent="0">
              <a:buNone/>
              <a:defRPr sz="3569"/>
            </a:lvl7pPr>
            <a:lvl8pPr marL="11423508" indent="0">
              <a:buNone/>
              <a:defRPr sz="3569"/>
            </a:lvl8pPr>
            <a:lvl9pPr marL="13055437" indent="0">
              <a:buNone/>
              <a:defRPr sz="356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526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542" y="1631950"/>
            <a:ext cx="14035731" cy="5711825"/>
          </a:xfrm>
        </p:spPr>
        <p:txBody>
          <a:bodyPr anchor="b"/>
          <a:lstStyle>
            <a:lvl1pPr>
              <a:defRPr sz="11422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00877" y="3524560"/>
            <a:ext cx="22031057" cy="17396134"/>
          </a:xfrm>
        </p:spPr>
        <p:txBody>
          <a:bodyPr anchor="t"/>
          <a:lstStyle>
            <a:lvl1pPr marL="0" indent="0">
              <a:buNone/>
              <a:defRPr sz="11422"/>
            </a:lvl1pPr>
            <a:lvl2pPr marL="1631930" indent="0">
              <a:buNone/>
              <a:defRPr sz="9994"/>
            </a:lvl2pPr>
            <a:lvl3pPr marL="3263859" indent="0">
              <a:buNone/>
              <a:defRPr sz="8567"/>
            </a:lvl3pPr>
            <a:lvl4pPr marL="4895789" indent="0">
              <a:buNone/>
              <a:defRPr sz="7139"/>
            </a:lvl4pPr>
            <a:lvl5pPr marL="6527719" indent="0">
              <a:buNone/>
              <a:defRPr sz="7139"/>
            </a:lvl5pPr>
            <a:lvl6pPr marL="8159648" indent="0">
              <a:buNone/>
              <a:defRPr sz="7139"/>
            </a:lvl6pPr>
            <a:lvl7pPr marL="9791578" indent="0">
              <a:buNone/>
              <a:defRPr sz="7139"/>
            </a:lvl7pPr>
            <a:lvl8pPr marL="11423508" indent="0">
              <a:buNone/>
              <a:defRPr sz="7139"/>
            </a:lvl8pPr>
            <a:lvl9pPr marL="13055437" indent="0">
              <a:buNone/>
              <a:defRPr sz="7139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7542" y="7343775"/>
            <a:ext cx="14035731" cy="13605252"/>
          </a:xfrm>
        </p:spPr>
        <p:txBody>
          <a:bodyPr/>
          <a:lstStyle>
            <a:lvl1pPr marL="0" indent="0">
              <a:buNone/>
              <a:defRPr sz="5711"/>
            </a:lvl1pPr>
            <a:lvl2pPr marL="1631930" indent="0">
              <a:buNone/>
              <a:defRPr sz="4997"/>
            </a:lvl2pPr>
            <a:lvl3pPr marL="3263859" indent="0">
              <a:buNone/>
              <a:defRPr sz="4283"/>
            </a:lvl3pPr>
            <a:lvl4pPr marL="4895789" indent="0">
              <a:buNone/>
              <a:defRPr sz="3569"/>
            </a:lvl4pPr>
            <a:lvl5pPr marL="6527719" indent="0">
              <a:buNone/>
              <a:defRPr sz="3569"/>
            </a:lvl5pPr>
            <a:lvl6pPr marL="8159648" indent="0">
              <a:buNone/>
              <a:defRPr sz="3569"/>
            </a:lvl6pPr>
            <a:lvl7pPr marL="9791578" indent="0">
              <a:buNone/>
              <a:defRPr sz="3569"/>
            </a:lvl7pPr>
            <a:lvl8pPr marL="11423508" indent="0">
              <a:buNone/>
              <a:defRPr sz="3569"/>
            </a:lvl8pPr>
            <a:lvl9pPr marL="13055437" indent="0">
              <a:buNone/>
              <a:defRPr sz="356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64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91872" y="1303295"/>
            <a:ext cx="37534394" cy="4731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1872" y="6516467"/>
            <a:ext cx="37534394" cy="1553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1872" y="22688640"/>
            <a:ext cx="9791581" cy="1303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8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A00D10-9963-4BF1-8E94-409E65B3BC2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15383" y="22688640"/>
            <a:ext cx="14687372" cy="1303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8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734685" y="22688640"/>
            <a:ext cx="9791581" cy="1303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8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870393-41ED-4BBE-8A61-462B954885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59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63859" rtl="0" eaLnBrk="1" latinLnBrk="0" hangingPunct="1">
        <a:lnSpc>
          <a:spcPct val="90000"/>
        </a:lnSpc>
        <a:spcBef>
          <a:spcPct val="0"/>
        </a:spcBef>
        <a:buNone/>
        <a:defRPr sz="157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5965" indent="-815965" algn="l" defTabSz="3263859" rtl="0" eaLnBrk="1" latinLnBrk="0" hangingPunct="1">
        <a:lnSpc>
          <a:spcPct val="90000"/>
        </a:lnSpc>
        <a:spcBef>
          <a:spcPts val="3569"/>
        </a:spcBef>
        <a:buFont typeface="Arial" panose="020B0604020202020204" pitchFamily="34" charset="0"/>
        <a:buChar char="•"/>
        <a:defRPr sz="9994" kern="1200">
          <a:solidFill>
            <a:schemeClr val="tx1"/>
          </a:solidFill>
          <a:latin typeface="+mn-lt"/>
          <a:ea typeface="+mn-ea"/>
          <a:cs typeface="+mn-cs"/>
        </a:defRPr>
      </a:lvl1pPr>
      <a:lvl2pPr marL="2447895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8567" kern="1200">
          <a:solidFill>
            <a:schemeClr val="tx1"/>
          </a:solidFill>
          <a:latin typeface="+mn-lt"/>
          <a:ea typeface="+mn-ea"/>
          <a:cs typeface="+mn-cs"/>
        </a:defRPr>
      </a:lvl2pPr>
      <a:lvl3pPr marL="4079824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7139" kern="1200">
          <a:solidFill>
            <a:schemeClr val="tx1"/>
          </a:solidFill>
          <a:latin typeface="+mn-lt"/>
          <a:ea typeface="+mn-ea"/>
          <a:cs typeface="+mn-cs"/>
        </a:defRPr>
      </a:lvl3pPr>
      <a:lvl4pPr marL="5711754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4pPr>
      <a:lvl5pPr marL="7343684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5pPr>
      <a:lvl6pPr marL="8975613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6pPr>
      <a:lvl7pPr marL="10607543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7pPr>
      <a:lvl8pPr marL="12239473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8pPr>
      <a:lvl9pPr marL="13871402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1pPr>
      <a:lvl2pPr marL="1631930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2pPr>
      <a:lvl3pPr marL="3263859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3pPr>
      <a:lvl4pPr marL="4895789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4pPr>
      <a:lvl5pPr marL="6527719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5pPr>
      <a:lvl6pPr marL="8159648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6pPr>
      <a:lvl7pPr marL="9791578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7pPr>
      <a:lvl8pPr marL="11423508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8pPr>
      <a:lvl9pPr marL="13055437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012F993-2431-ACB4-1F90-8252F60D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872" y="1303295"/>
            <a:ext cx="37534394" cy="4731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D583E51-F319-C72E-576C-59FE3EF3C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1872" y="6516467"/>
            <a:ext cx="37534394" cy="1553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70E112-DB8F-62FB-B42E-76382B89F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1872" y="22688640"/>
            <a:ext cx="9791581" cy="1303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8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0672EB-B989-4E6A-8F03-46C285483CF8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358847-F371-523E-0B20-21BEBE9B0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15383" y="22688640"/>
            <a:ext cx="14687372" cy="1303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8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F77264-2A31-7C66-E110-88326E5A4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734685" y="22688640"/>
            <a:ext cx="9791581" cy="1303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8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12C843-8367-4C19-81C8-9CFC6ABD5F4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472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263859" rtl="0" eaLnBrk="1" latinLnBrk="0" hangingPunct="1">
        <a:lnSpc>
          <a:spcPct val="90000"/>
        </a:lnSpc>
        <a:spcBef>
          <a:spcPct val="0"/>
        </a:spcBef>
        <a:buNone/>
        <a:defRPr sz="157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5965" indent="-815965" algn="l" defTabSz="3263859" rtl="0" eaLnBrk="1" latinLnBrk="0" hangingPunct="1">
        <a:lnSpc>
          <a:spcPct val="90000"/>
        </a:lnSpc>
        <a:spcBef>
          <a:spcPts val="3569"/>
        </a:spcBef>
        <a:buFont typeface="Arial" panose="020B0604020202020204" pitchFamily="34" charset="0"/>
        <a:buChar char="•"/>
        <a:defRPr sz="9994" kern="1200">
          <a:solidFill>
            <a:schemeClr val="tx1"/>
          </a:solidFill>
          <a:latin typeface="+mn-lt"/>
          <a:ea typeface="+mn-ea"/>
          <a:cs typeface="+mn-cs"/>
        </a:defRPr>
      </a:lvl1pPr>
      <a:lvl2pPr marL="2447895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8567" kern="1200">
          <a:solidFill>
            <a:schemeClr val="tx1"/>
          </a:solidFill>
          <a:latin typeface="+mn-lt"/>
          <a:ea typeface="+mn-ea"/>
          <a:cs typeface="+mn-cs"/>
        </a:defRPr>
      </a:lvl2pPr>
      <a:lvl3pPr marL="4079824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7139" kern="1200">
          <a:solidFill>
            <a:schemeClr val="tx1"/>
          </a:solidFill>
          <a:latin typeface="+mn-lt"/>
          <a:ea typeface="+mn-ea"/>
          <a:cs typeface="+mn-cs"/>
        </a:defRPr>
      </a:lvl3pPr>
      <a:lvl4pPr marL="5711754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4pPr>
      <a:lvl5pPr marL="7343684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5pPr>
      <a:lvl6pPr marL="8975613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6pPr>
      <a:lvl7pPr marL="10607543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7pPr>
      <a:lvl8pPr marL="12239473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8pPr>
      <a:lvl9pPr marL="13871402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1pPr>
      <a:lvl2pPr marL="1631930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2pPr>
      <a:lvl3pPr marL="3263859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3pPr>
      <a:lvl4pPr marL="4895789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4pPr>
      <a:lvl5pPr marL="6527719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5pPr>
      <a:lvl6pPr marL="8159648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6pPr>
      <a:lvl7pPr marL="9791578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7pPr>
      <a:lvl8pPr marL="11423508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8pPr>
      <a:lvl9pPr marL="13055437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E1D8E1B-8B3D-4511-8455-2A0E1B1D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872" y="1303295"/>
            <a:ext cx="37534394" cy="4731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F4E9FB-20F4-4755-915A-D8CBAD52F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1872" y="6516467"/>
            <a:ext cx="37534394" cy="1553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2F745B-EAA2-4E7B-A754-A8B85D6E8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1872" y="22688640"/>
            <a:ext cx="9791581" cy="1303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AA301-5526-44E1-ACEF-9C2C0FA5546E}" type="datetimeFigureOut">
              <a:rPr lang="zh-TW" altLang="en-US" smtClean="0"/>
              <a:t>2025/10/13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D2F68F-1D56-4438-A45A-AF20B5506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15383" y="22688640"/>
            <a:ext cx="14687372" cy="1303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2EA2C3-3CC6-4B17-AE52-73CDA940D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734685" y="22688640"/>
            <a:ext cx="9791581" cy="13032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8F006-DC89-4B6C-AD24-61C663FA0A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393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3263859" rtl="0" eaLnBrk="1" latinLnBrk="0" hangingPunct="1">
        <a:lnSpc>
          <a:spcPct val="90000"/>
        </a:lnSpc>
        <a:spcBef>
          <a:spcPct val="0"/>
        </a:spcBef>
        <a:buNone/>
        <a:defRPr sz="157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5965" indent="-815965" algn="l" defTabSz="3263859" rtl="0" eaLnBrk="1" latinLnBrk="0" hangingPunct="1">
        <a:lnSpc>
          <a:spcPct val="90000"/>
        </a:lnSpc>
        <a:spcBef>
          <a:spcPts val="3569"/>
        </a:spcBef>
        <a:buFont typeface="Arial" panose="020B0604020202020204" pitchFamily="34" charset="0"/>
        <a:buChar char="•"/>
        <a:defRPr sz="9994" kern="1200">
          <a:solidFill>
            <a:schemeClr val="tx1"/>
          </a:solidFill>
          <a:latin typeface="+mn-lt"/>
          <a:ea typeface="+mn-ea"/>
          <a:cs typeface="+mn-cs"/>
        </a:defRPr>
      </a:lvl1pPr>
      <a:lvl2pPr marL="2447895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8567" kern="1200">
          <a:solidFill>
            <a:schemeClr val="tx1"/>
          </a:solidFill>
          <a:latin typeface="+mn-lt"/>
          <a:ea typeface="+mn-ea"/>
          <a:cs typeface="+mn-cs"/>
        </a:defRPr>
      </a:lvl2pPr>
      <a:lvl3pPr marL="4079824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7139" kern="1200">
          <a:solidFill>
            <a:schemeClr val="tx1"/>
          </a:solidFill>
          <a:latin typeface="+mn-lt"/>
          <a:ea typeface="+mn-ea"/>
          <a:cs typeface="+mn-cs"/>
        </a:defRPr>
      </a:lvl3pPr>
      <a:lvl4pPr marL="5711754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4pPr>
      <a:lvl5pPr marL="7343684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5pPr>
      <a:lvl6pPr marL="8975613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6pPr>
      <a:lvl7pPr marL="10607543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7pPr>
      <a:lvl8pPr marL="12239473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8pPr>
      <a:lvl9pPr marL="13871402" indent="-815965" algn="l" defTabSz="3263859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6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1pPr>
      <a:lvl2pPr marL="1631930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2pPr>
      <a:lvl3pPr marL="3263859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3pPr>
      <a:lvl4pPr marL="4895789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4pPr>
      <a:lvl5pPr marL="6527719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5pPr>
      <a:lvl6pPr marL="8159648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6pPr>
      <a:lvl7pPr marL="9791578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7pPr>
      <a:lvl8pPr marL="11423508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8pPr>
      <a:lvl9pPr marL="13055437" algn="l" defTabSz="3263859" rtl="0" eaLnBrk="1" latinLnBrk="0" hangingPunct="1">
        <a:defRPr sz="6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g"/><Relationship Id="rId7" Type="http://schemas.openxmlformats.org/officeDocument/2006/relationships/hyperlink" Target="https://pxhere.com/zh/photo/486554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hyperlink" Target="https://pixabay.com/ja/%E6%8A%BD%E8%B1%A1%E7%9A%84%E3%81%AA-%E3%83%94%E3%83%B3%E3%81%BC%E3%81%91-%E5%A3%81%E7%B4%99-%E8%83%8C%E6%99%AF%E3%82%A4%E3%83%A1%E3%83%BC%E3%82%B8-%E5%85%89-%E3%83%9D%E3%82%A4%E3%83%B3%E3%83%88-%E3%82%B5%E3%83%BC%E3%82%AF%E3%83%AB-473886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0B7F9150-3F00-B7A4-DB77-F928790443D1}"/>
              </a:ext>
            </a:extLst>
          </p:cNvPr>
          <p:cNvGrpSpPr/>
          <p:nvPr/>
        </p:nvGrpSpPr>
        <p:grpSpPr>
          <a:xfrm>
            <a:off x="7696375" y="1285872"/>
            <a:ext cx="28346050" cy="4644794"/>
            <a:chOff x="29466682" y="3877568"/>
            <a:chExt cx="7941402" cy="1301281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E9ECB48-6548-2896-A808-6ABDE03E66DB}"/>
                </a:ext>
              </a:extLst>
            </p:cNvPr>
            <p:cNvSpPr/>
            <p:nvPr/>
          </p:nvSpPr>
          <p:spPr>
            <a:xfrm>
              <a:off x="29466682" y="3877568"/>
              <a:ext cx="7909383" cy="1277263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en-US" altLang="zh-TW" sz="27484" b="1" spc="2142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i58d.com</a:t>
              </a:r>
              <a:r>
                <a:rPr lang="zh-TW" altLang="en-US" sz="27484" b="1" spc="2142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賣家</a:t>
              </a: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B39010C-2C39-ADDC-6BEF-6142625695F9}"/>
                </a:ext>
              </a:extLst>
            </p:cNvPr>
            <p:cNvSpPr/>
            <p:nvPr/>
          </p:nvSpPr>
          <p:spPr>
            <a:xfrm>
              <a:off x="29498702" y="3901586"/>
              <a:ext cx="7909382" cy="1277263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en-US" altLang="zh-TW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i58d.com</a:t>
              </a:r>
              <a:r>
                <a:rPr lang="zh-TW" altLang="en-US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賣家</a:t>
              </a:r>
            </a:p>
          </p:txBody>
        </p:sp>
      </p:grp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031F8FA2-3F6A-3449-8A20-08487B51E295}"/>
              </a:ext>
            </a:extLst>
          </p:cNvPr>
          <p:cNvSpPr/>
          <p:nvPr/>
        </p:nvSpPr>
        <p:spPr>
          <a:xfrm>
            <a:off x="4614069" y="5844936"/>
            <a:ext cx="34290000" cy="12862164"/>
          </a:xfrm>
          <a:prstGeom prst="roundRect">
            <a:avLst>
              <a:gd name="adj" fmla="val 7720"/>
            </a:avLst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3F883F0-47DB-5F5C-AC91-D83E1F900604}"/>
              </a:ext>
            </a:extLst>
          </p:cNvPr>
          <p:cNvSpPr/>
          <p:nvPr/>
        </p:nvSpPr>
        <p:spPr>
          <a:xfrm>
            <a:off x="6237768" y="20192752"/>
            <a:ext cx="31377556" cy="2914896"/>
          </a:xfrm>
          <a:prstGeom prst="rect">
            <a:avLst/>
          </a:prstGeom>
          <a:noFill/>
        </p:spPr>
        <p:txBody>
          <a:bodyPr wrap="none" lIns="326386" tIns="163193" rIns="326386" bIns="163193">
            <a:spAutoFit/>
          </a:bodyPr>
          <a:lstStyle/>
          <a:p>
            <a:pPr algn="ctr" defTabSz="3263859"/>
            <a:r>
              <a:rPr lang="en-US" altLang="zh-TW" sz="168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EX:</a:t>
            </a:r>
            <a:r>
              <a:rPr lang="zh-TW" altLang="en-US" sz="168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燒烤店舉辦會員募集活動</a:t>
            </a:r>
          </a:p>
        </p:txBody>
      </p:sp>
      <p:pic>
        <p:nvPicPr>
          <p:cNvPr id="8" name="圖片 7" descr="一張含有 齒輪, 金屬製品 的圖片&#10;&#10;AI 產生的內容可能不正確。">
            <a:extLst>
              <a:ext uri="{FF2B5EF4-FFF2-40B4-BE49-F238E27FC236}">
                <a16:creationId xmlns:a16="http://schemas.microsoft.com/office/drawing/2014/main" id="{75F69AC5-41DE-F9E9-17F6-F0CE181F3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486" y="2073283"/>
            <a:ext cx="2819583" cy="311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02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47A0FAE-4A1A-5D56-664F-156A29620561}"/>
              </a:ext>
            </a:extLst>
          </p:cNvPr>
          <p:cNvSpPr/>
          <p:nvPr/>
        </p:nvSpPr>
        <p:spPr>
          <a:xfrm>
            <a:off x="-647700" y="0"/>
            <a:ext cx="27393900" cy="244792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053F624-D8A5-F26F-C26C-DC5C0D3B8805}"/>
              </a:ext>
            </a:extLst>
          </p:cNvPr>
          <p:cNvSpPr/>
          <p:nvPr/>
        </p:nvSpPr>
        <p:spPr>
          <a:xfrm>
            <a:off x="26746200" y="0"/>
            <a:ext cx="16771938" cy="244792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B4DEC0E-59C5-C2B6-C8A2-A22A18EE57F1}"/>
              </a:ext>
            </a:extLst>
          </p:cNvPr>
          <p:cNvSpPr/>
          <p:nvPr/>
        </p:nvSpPr>
        <p:spPr>
          <a:xfrm>
            <a:off x="29336999" y="1752600"/>
            <a:ext cx="4267201" cy="148971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zh-TW" altLang="en-US" sz="100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A4ED3A5-A1AD-8D10-5D3D-D612EB50938C}"/>
              </a:ext>
            </a:extLst>
          </p:cNvPr>
          <p:cNvSpPr/>
          <p:nvPr/>
        </p:nvSpPr>
        <p:spPr>
          <a:xfrm>
            <a:off x="36732368" y="1447800"/>
            <a:ext cx="4267201" cy="148971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D665060-360F-0D20-CD0B-F855470D2D92}"/>
              </a:ext>
            </a:extLst>
          </p:cNvPr>
          <p:cNvGrpSpPr/>
          <p:nvPr/>
        </p:nvGrpSpPr>
        <p:grpSpPr>
          <a:xfrm>
            <a:off x="29430408" y="6362700"/>
            <a:ext cx="4031171" cy="9209697"/>
            <a:chOff x="38643665" y="6997941"/>
            <a:chExt cx="4031171" cy="9209697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5B7019A-EDBA-A653-CE1B-8E2BBF501359}"/>
                </a:ext>
              </a:extLst>
            </p:cNvPr>
            <p:cNvSpPr/>
            <p:nvPr/>
          </p:nvSpPr>
          <p:spPr>
            <a:xfrm>
              <a:off x="38643665" y="7082384"/>
              <a:ext cx="3970318" cy="9125254"/>
            </a:xfrm>
            <a:prstGeom prst="rect">
              <a:avLst/>
            </a:prstGeom>
            <a:noFill/>
          </p:spPr>
          <p:txBody>
            <a:bodyPr vert="eaVert" wrap="none" lIns="91440" tIns="45720" rIns="91440" bIns="45720">
              <a:spAutoFit/>
            </a:bodyPr>
            <a:lstStyle/>
            <a:p>
              <a:pPr algn="ctr"/>
              <a:r>
                <a:rPr lang="zh-TW" altLang="en-US" sz="12300" b="1" cap="none" spc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免費送西瓜</a:t>
              </a:r>
            </a:p>
            <a:p>
              <a:pPr algn="ctr"/>
              <a:r>
                <a:rPr lang="zh-TW" altLang="en-US" sz="12300" b="1" cap="none" spc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轉輪盤</a:t>
              </a:r>
              <a:r>
                <a:rPr lang="en-US" altLang="zh-TW" sz="12300" b="1" cap="none" spc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-</a:t>
              </a:r>
              <a:r>
                <a:rPr lang="zh-TW" altLang="en-US" sz="12300" b="1" cap="none" spc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頭獎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F78683E-5E14-AE81-9735-76B0585DA001}"/>
                </a:ext>
              </a:extLst>
            </p:cNvPr>
            <p:cNvSpPr/>
            <p:nvPr/>
          </p:nvSpPr>
          <p:spPr>
            <a:xfrm>
              <a:off x="38704518" y="6997941"/>
              <a:ext cx="3970318" cy="9125254"/>
            </a:xfrm>
            <a:prstGeom prst="rect">
              <a:avLst/>
            </a:prstGeom>
            <a:noFill/>
          </p:spPr>
          <p:txBody>
            <a:bodyPr vert="eaVert" wrap="none" lIns="91440" tIns="45720" rIns="91440" bIns="45720">
              <a:spAutoFit/>
            </a:bodyPr>
            <a:lstStyle/>
            <a:p>
              <a:pPr algn="ctr"/>
              <a:r>
                <a:rPr lang="zh-TW" altLang="en-US" sz="12300" b="1" cap="none" spc="600" dirty="0">
                  <a:ln w="0"/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免費送西瓜</a:t>
              </a:r>
            </a:p>
            <a:p>
              <a:pPr algn="ctr"/>
              <a:r>
                <a:rPr lang="zh-TW" altLang="en-US" sz="12300" b="1" cap="none" spc="600" dirty="0">
                  <a:ln w="0"/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轉輪盤</a:t>
              </a:r>
              <a:r>
                <a:rPr lang="en-US" altLang="zh-TW" sz="12300" b="1" cap="none" spc="600" dirty="0">
                  <a:ln w="0"/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-</a:t>
              </a:r>
              <a:r>
                <a:rPr lang="zh-TW" altLang="en-US" sz="12300" b="1" cap="none" spc="600" dirty="0">
                  <a:ln w="0"/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頭獎</a:t>
              </a:r>
              <a:endParaRPr lang="zh-TW" altLang="en-US" sz="12300" b="1" cap="none" spc="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pic>
        <p:nvPicPr>
          <p:cNvPr id="13" name="圖片 12" descr="一張含有 水果, 甜瓜, 西瓜, 西瓜屬 的圖片&#10;&#10;AI 產生的內容可能不正確。">
            <a:extLst>
              <a:ext uri="{FF2B5EF4-FFF2-40B4-BE49-F238E27FC236}">
                <a16:creationId xmlns:a16="http://schemas.microsoft.com/office/drawing/2014/main" id="{1351A793-9344-FE0D-486C-408C1B46D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869" y="1752600"/>
            <a:ext cx="4286250" cy="4114800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9135B125-CA84-9118-0520-385C23ACF9FF}"/>
              </a:ext>
            </a:extLst>
          </p:cNvPr>
          <p:cNvGrpSpPr/>
          <p:nvPr/>
        </p:nvGrpSpPr>
        <p:grpSpPr>
          <a:xfrm>
            <a:off x="36840858" y="6057900"/>
            <a:ext cx="4031171" cy="9209697"/>
            <a:chOff x="38643665" y="6997941"/>
            <a:chExt cx="4031171" cy="920969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3CAF9F8-E116-7B2B-046D-5CB36B057D4D}"/>
                </a:ext>
              </a:extLst>
            </p:cNvPr>
            <p:cNvSpPr/>
            <p:nvPr/>
          </p:nvSpPr>
          <p:spPr>
            <a:xfrm>
              <a:off x="38643665" y="7082384"/>
              <a:ext cx="3970318" cy="9125254"/>
            </a:xfrm>
            <a:prstGeom prst="rect">
              <a:avLst/>
            </a:prstGeom>
            <a:noFill/>
          </p:spPr>
          <p:txBody>
            <a:bodyPr vert="eaVert" wrap="none" lIns="91440" tIns="45720" rIns="91440" bIns="45720">
              <a:spAutoFit/>
            </a:bodyPr>
            <a:lstStyle/>
            <a:p>
              <a:pPr algn="ctr"/>
              <a:r>
                <a:rPr lang="zh-TW" altLang="en-US" sz="12300" b="1" cap="none" spc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免費送西瓜</a:t>
              </a:r>
            </a:p>
            <a:p>
              <a:pPr algn="ctr"/>
              <a:r>
                <a:rPr lang="zh-TW" altLang="en-US" sz="12300" b="1" cap="none" spc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轉輪盤</a:t>
              </a:r>
              <a:r>
                <a:rPr lang="en-US" altLang="zh-TW" sz="12300" b="1" cap="none" spc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-</a:t>
              </a:r>
              <a:r>
                <a:rPr lang="zh-TW" altLang="en-US" sz="12300" b="1" cap="none" spc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頭獎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F8FC777-8AB3-0D29-524B-F7433BC81FD8}"/>
                </a:ext>
              </a:extLst>
            </p:cNvPr>
            <p:cNvSpPr/>
            <p:nvPr/>
          </p:nvSpPr>
          <p:spPr>
            <a:xfrm>
              <a:off x="38704518" y="6997941"/>
              <a:ext cx="3970318" cy="9125254"/>
            </a:xfrm>
            <a:prstGeom prst="rect">
              <a:avLst/>
            </a:prstGeom>
            <a:noFill/>
          </p:spPr>
          <p:txBody>
            <a:bodyPr vert="eaVert" wrap="none" lIns="91440" tIns="45720" rIns="91440" bIns="45720">
              <a:spAutoFit/>
            </a:bodyPr>
            <a:lstStyle/>
            <a:p>
              <a:pPr algn="ctr"/>
              <a:r>
                <a:rPr lang="zh-TW" altLang="en-US" sz="12300" b="1" cap="none" spc="600" dirty="0">
                  <a:ln w="0"/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免費送西瓜</a:t>
              </a:r>
            </a:p>
            <a:p>
              <a:pPr algn="ctr"/>
              <a:r>
                <a:rPr lang="zh-TW" altLang="en-US" sz="12300" b="1" cap="none" spc="600" dirty="0">
                  <a:ln w="0"/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轉輪盤</a:t>
              </a:r>
              <a:r>
                <a:rPr lang="en-US" altLang="zh-TW" sz="12300" b="1" cap="none" spc="600" dirty="0">
                  <a:ln w="0"/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-</a:t>
              </a:r>
              <a:r>
                <a:rPr lang="zh-TW" altLang="en-US" sz="12300" b="1" cap="none" spc="600" dirty="0">
                  <a:ln w="0"/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頭獎</a:t>
              </a:r>
              <a:endParaRPr lang="zh-TW" altLang="en-US" sz="12300" b="1" cap="none" spc="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pic>
        <p:nvPicPr>
          <p:cNvPr id="17" name="圖片 16" descr="一張含有 水果, 甜瓜, 西瓜, 西瓜屬 的圖片&#10;&#10;AI 產生的內容可能不正確。">
            <a:extLst>
              <a:ext uri="{FF2B5EF4-FFF2-40B4-BE49-F238E27FC236}">
                <a16:creationId xmlns:a16="http://schemas.microsoft.com/office/drawing/2014/main" id="{F0182E60-7C56-4623-5139-2ADDE057B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319" y="1447800"/>
            <a:ext cx="42862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91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E727CBB8-23FA-B268-CDBF-3555D94DB414}"/>
              </a:ext>
            </a:extLst>
          </p:cNvPr>
          <p:cNvSpPr/>
          <p:nvPr/>
        </p:nvSpPr>
        <p:spPr>
          <a:xfrm>
            <a:off x="26056357" y="781487"/>
            <a:ext cx="16575486" cy="10938153"/>
          </a:xfrm>
          <a:prstGeom prst="roundRect">
            <a:avLst>
              <a:gd name="adj" fmla="val 8838"/>
            </a:avLst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每天</a:t>
            </a:r>
            <a:r>
              <a:rPr lang="en-US" altLang="zh-TW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19:00</a:t>
            </a:r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摸彩</a:t>
            </a:r>
            <a:endParaRPr lang="en-US" altLang="zh-TW" sz="16800" b="1" cap="none" spc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在場就可參加，頭獎</a:t>
            </a:r>
            <a:r>
              <a:rPr lang="en-US" altLang="zh-TW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</a:t>
            </a:r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海鮮</a:t>
            </a:r>
            <a:r>
              <a:rPr lang="zh-TW" altLang="en-US" sz="16800" b="1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拼盤、二獎</a:t>
            </a:r>
            <a:r>
              <a:rPr lang="en-US" altLang="zh-TW" sz="16800" b="1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…</a:t>
            </a:r>
            <a:endParaRPr lang="zh-TW" altLang="en-US" sz="16800" b="1" cap="none" spc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1684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95D64FBA-A5C5-2737-4450-103384E91D63}"/>
              </a:ext>
            </a:extLst>
          </p:cNvPr>
          <p:cNvGrpSpPr/>
          <p:nvPr/>
        </p:nvGrpSpPr>
        <p:grpSpPr>
          <a:xfrm>
            <a:off x="7586044" y="5362572"/>
            <a:ext cx="28346050" cy="4644794"/>
            <a:chOff x="29466682" y="3877568"/>
            <a:chExt cx="7941402" cy="130128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08C5F7D-9A58-206F-0B5E-10223AE5FAE2}"/>
                </a:ext>
              </a:extLst>
            </p:cNvPr>
            <p:cNvSpPr/>
            <p:nvPr/>
          </p:nvSpPr>
          <p:spPr>
            <a:xfrm>
              <a:off x="29466682" y="3877568"/>
              <a:ext cx="7909383" cy="1277263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en-US" altLang="zh-TW" sz="27484" b="1" spc="2142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i58d.com</a:t>
              </a:r>
              <a:r>
                <a:rPr lang="zh-TW" altLang="en-US" sz="27484" b="1" spc="2142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賣家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4DC59F6-B398-2B3B-53C3-8C37E0F3FE0F}"/>
                </a:ext>
              </a:extLst>
            </p:cNvPr>
            <p:cNvSpPr/>
            <p:nvPr/>
          </p:nvSpPr>
          <p:spPr>
            <a:xfrm>
              <a:off x="29498702" y="3901586"/>
              <a:ext cx="7909382" cy="1277263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en-US" altLang="zh-TW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i58d.com</a:t>
              </a:r>
              <a:r>
                <a:rPr lang="zh-TW" altLang="en-US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賣家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8894F78-3684-7AC0-4B32-AEB8447CFC97}"/>
              </a:ext>
            </a:extLst>
          </p:cNvPr>
          <p:cNvSpPr/>
          <p:nvPr/>
        </p:nvSpPr>
        <p:spPr>
          <a:xfrm>
            <a:off x="3211053" y="13014437"/>
            <a:ext cx="37096045" cy="2914896"/>
          </a:xfrm>
          <a:prstGeom prst="rect">
            <a:avLst/>
          </a:prstGeom>
          <a:noFill/>
        </p:spPr>
        <p:txBody>
          <a:bodyPr wrap="none" lIns="326386" tIns="163193" rIns="326386" bIns="163193">
            <a:spAutoFit/>
          </a:bodyPr>
          <a:lstStyle/>
          <a:p>
            <a:pPr algn="ctr" defTabSz="3263859"/>
            <a:r>
              <a:rPr lang="zh-TW" altLang="en-US" sz="168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還能舉辦專利的「團購抽獎」活動</a:t>
            </a:r>
          </a:p>
        </p:txBody>
      </p:sp>
    </p:spTree>
    <p:extLst>
      <p:ext uri="{BB962C8B-B14F-4D97-AF65-F5344CB8AC3E}">
        <p14:creationId xmlns:p14="http://schemas.microsoft.com/office/powerpoint/2010/main" val="3161344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95D64FBA-A5C5-2737-4450-103384E91D63}"/>
              </a:ext>
            </a:extLst>
          </p:cNvPr>
          <p:cNvGrpSpPr/>
          <p:nvPr/>
        </p:nvGrpSpPr>
        <p:grpSpPr>
          <a:xfrm>
            <a:off x="3306349" y="1585815"/>
            <a:ext cx="36606313" cy="4385620"/>
            <a:chOff x="28309589" y="3877568"/>
            <a:chExt cx="10255587" cy="122867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08C5F7D-9A58-206F-0B5E-10223AE5FAE2}"/>
                </a:ext>
              </a:extLst>
            </p:cNvPr>
            <p:cNvSpPr/>
            <p:nvPr/>
          </p:nvSpPr>
          <p:spPr>
            <a:xfrm>
              <a:off x="28309589" y="3877568"/>
              <a:ext cx="10223571" cy="1204653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zh-TW" altLang="en-US" sz="25800" b="1" spc="2142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參加團購抽獎活動流程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4DC59F6-B398-2B3B-53C3-8C37E0F3FE0F}"/>
                </a:ext>
              </a:extLst>
            </p:cNvPr>
            <p:cNvSpPr/>
            <p:nvPr/>
          </p:nvSpPr>
          <p:spPr>
            <a:xfrm>
              <a:off x="28341606" y="3901586"/>
              <a:ext cx="10223570" cy="1204653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zh-TW" altLang="en-US" sz="25800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參加團購抽獎活動流程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8894F78-3684-7AC0-4B32-AEB8447CFC97}"/>
              </a:ext>
            </a:extLst>
          </p:cNvPr>
          <p:cNvSpPr/>
          <p:nvPr/>
        </p:nvSpPr>
        <p:spPr>
          <a:xfrm>
            <a:off x="3570189" y="6042963"/>
            <a:ext cx="36078634" cy="4900055"/>
          </a:xfrm>
          <a:prstGeom prst="rect">
            <a:avLst/>
          </a:prstGeom>
          <a:noFill/>
        </p:spPr>
        <p:txBody>
          <a:bodyPr wrap="square" lIns="326386" tIns="163193" rIns="326386" bIns="163193">
            <a:spAutoFit/>
          </a:bodyPr>
          <a:lstStyle/>
          <a:p>
            <a:pPr defTabSz="3263859"/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網友登入後點按「參加搶購」，立即產生訂購單，並指示匯款完成才生效，匯款後，立即取得</a:t>
            </a:r>
            <a:r>
              <a:rPr lang="en-US" altLang="zh-TW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張對獎券，自行刮獎或轉輪盤，對獎結果存在手機，等待成團。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AAA77-986B-C10E-157C-7B23EE11ADB1}"/>
              </a:ext>
            </a:extLst>
          </p:cNvPr>
          <p:cNvSpPr/>
          <p:nvPr/>
        </p:nvSpPr>
        <p:spPr>
          <a:xfrm>
            <a:off x="3570189" y="11101974"/>
            <a:ext cx="36078634" cy="1853067"/>
          </a:xfrm>
          <a:prstGeom prst="rect">
            <a:avLst/>
          </a:prstGeom>
          <a:noFill/>
        </p:spPr>
        <p:txBody>
          <a:bodyPr wrap="square" lIns="326386" tIns="163193" rIns="326386" bIns="163193">
            <a:spAutoFit/>
          </a:bodyPr>
          <a:lstStyle/>
          <a:p>
            <a:pPr defTabSz="3263859"/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若團購</a:t>
            </a:r>
            <a:r>
              <a:rPr lang="zh-TW" altLang="en-US" sz="9900" b="1" spc="2142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不成團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：原金退還 </a:t>
            </a:r>
            <a:r>
              <a:rPr lang="en-US" altLang="zh-TW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+ NT$10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995CC12-62DA-8008-1981-3FC61934B85C}"/>
              </a:ext>
            </a:extLst>
          </p:cNvPr>
          <p:cNvSpPr/>
          <p:nvPr/>
        </p:nvSpPr>
        <p:spPr>
          <a:xfrm>
            <a:off x="3570189" y="13113997"/>
            <a:ext cx="36078634" cy="3376561"/>
          </a:xfrm>
          <a:prstGeom prst="rect">
            <a:avLst/>
          </a:prstGeom>
          <a:noFill/>
        </p:spPr>
        <p:txBody>
          <a:bodyPr wrap="square" lIns="326386" tIns="163193" rIns="326386" bIns="163193">
            <a:spAutoFit/>
          </a:bodyPr>
          <a:lstStyle/>
          <a:p>
            <a:pPr defTabSz="3263859"/>
            <a:r>
              <a:rPr lang="zh-TW" altLang="en-US" sz="9900" b="1" spc="2142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成團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中獎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：獎券會自動轉換為商品兌換券，以及若中獎包含有獎金，則將獎金儲存到個人帳戶的點數中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614407-0D04-6DAF-68E8-F2AAD2B6E3B8}"/>
              </a:ext>
            </a:extLst>
          </p:cNvPr>
          <p:cNvSpPr/>
          <p:nvPr/>
        </p:nvSpPr>
        <p:spPr>
          <a:xfrm>
            <a:off x="3570189" y="16649514"/>
            <a:ext cx="36078634" cy="3376561"/>
          </a:xfrm>
          <a:prstGeom prst="rect">
            <a:avLst/>
          </a:prstGeom>
          <a:noFill/>
        </p:spPr>
        <p:txBody>
          <a:bodyPr wrap="square" lIns="326386" tIns="163193" rIns="326386" bIns="163193">
            <a:spAutoFit/>
          </a:bodyPr>
          <a:lstStyle/>
          <a:p>
            <a:pPr defTabSz="3263859"/>
            <a:r>
              <a:rPr lang="zh-TW" altLang="en-US" sz="9900" b="1" spc="2142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成團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未中獎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：獎券自動逾期，持有者的點數會增加</a:t>
            </a:r>
            <a:r>
              <a:rPr lang="en-US" altLang="zh-TW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筆「陪團氣氛獎金」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0A6DD43-06DC-87AC-0D9E-4988BCAA83F2}"/>
              </a:ext>
            </a:extLst>
          </p:cNvPr>
          <p:cNvSpPr/>
          <p:nvPr/>
        </p:nvSpPr>
        <p:spPr>
          <a:xfrm>
            <a:off x="3570189" y="20185030"/>
            <a:ext cx="36078634" cy="3376561"/>
          </a:xfrm>
          <a:prstGeom prst="rect">
            <a:avLst/>
          </a:prstGeom>
          <a:noFill/>
        </p:spPr>
        <p:txBody>
          <a:bodyPr wrap="square" lIns="326386" tIns="163193" rIns="326386" bIns="163193">
            <a:spAutoFit/>
          </a:bodyPr>
          <a:lstStyle/>
          <a:p>
            <a:pPr defTabSz="3263859"/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個人「點數」隨時可申請領回，平台於每個銀行工作日</a:t>
            </a:r>
            <a:r>
              <a:rPr lang="en-US" altLang="zh-TW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16:00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以前都會匯款</a:t>
            </a:r>
            <a:r>
              <a:rPr lang="en-US" altLang="zh-TW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指定合作金庫免手續費</a:t>
            </a:r>
            <a:r>
              <a:rPr lang="en-US" altLang="zh-TW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30</a:t>
            </a:r>
            <a:r>
              <a:rPr lang="zh-TW" altLang="en-US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  <a:r>
              <a:rPr lang="en-US" altLang="zh-TW" sz="99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  <a:endParaRPr lang="zh-TW" altLang="en-US" sz="9900" b="1" spc="2142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2627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>
            <a:extLst>
              <a:ext uri="{FF2B5EF4-FFF2-40B4-BE49-F238E27FC236}">
                <a16:creationId xmlns:a16="http://schemas.microsoft.com/office/drawing/2014/main" id="{C9898AE1-A00E-8220-6D7B-1A9F4B31AB28}"/>
              </a:ext>
            </a:extLst>
          </p:cNvPr>
          <p:cNvGrpSpPr/>
          <p:nvPr/>
        </p:nvGrpSpPr>
        <p:grpSpPr>
          <a:xfrm>
            <a:off x="3984373" y="5620902"/>
            <a:ext cx="14273107" cy="18618396"/>
            <a:chOff x="602289" y="1567542"/>
            <a:chExt cx="3998740" cy="5216112"/>
          </a:xfrm>
        </p:grpSpPr>
        <p:pic>
          <p:nvPicPr>
            <p:cNvPr id="5" name="圖片 4" descr="一張含有 飲料, 杯子, 汽水, 酒杯組 的圖片&#10;&#10;AI 產生的內容可能不正確。">
              <a:extLst>
                <a:ext uri="{FF2B5EF4-FFF2-40B4-BE49-F238E27FC236}">
                  <a16:creationId xmlns:a16="http://schemas.microsoft.com/office/drawing/2014/main" id="{31974949-B350-5D10-AE79-2AD5F3FC2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89" y="1567542"/>
              <a:ext cx="2627140" cy="3844512"/>
            </a:xfrm>
            <a:prstGeom prst="rect">
              <a:avLst/>
            </a:prstGeom>
          </p:spPr>
        </p:pic>
        <p:pic>
          <p:nvPicPr>
            <p:cNvPr id="6" name="圖片 5" descr="一張含有 飲料, 杯子, 汽水, 酒杯組 的圖片&#10;&#10;AI 產生的內容可能不正確。">
              <a:extLst>
                <a:ext uri="{FF2B5EF4-FFF2-40B4-BE49-F238E27FC236}">
                  <a16:creationId xmlns:a16="http://schemas.microsoft.com/office/drawing/2014/main" id="{991E0F43-66BA-446F-244F-F71A50AA3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689" y="1719942"/>
              <a:ext cx="2627140" cy="3844512"/>
            </a:xfrm>
            <a:prstGeom prst="rect">
              <a:avLst/>
            </a:prstGeom>
          </p:spPr>
        </p:pic>
        <p:pic>
          <p:nvPicPr>
            <p:cNvPr id="7" name="圖片 6" descr="一張含有 飲料, 杯子, 汽水, 酒杯組 的圖片&#10;&#10;AI 產生的內容可能不正確。">
              <a:extLst>
                <a:ext uri="{FF2B5EF4-FFF2-40B4-BE49-F238E27FC236}">
                  <a16:creationId xmlns:a16="http://schemas.microsoft.com/office/drawing/2014/main" id="{2105E021-B0E0-A728-D0A5-71C636C8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089" y="1872342"/>
              <a:ext cx="2627140" cy="3844512"/>
            </a:xfrm>
            <a:prstGeom prst="rect">
              <a:avLst/>
            </a:prstGeom>
          </p:spPr>
        </p:pic>
        <p:pic>
          <p:nvPicPr>
            <p:cNvPr id="8" name="圖片 7" descr="一張含有 飲料, 杯子, 汽水, 酒杯組 的圖片&#10;&#10;AI 產生的內容可能不正確。">
              <a:extLst>
                <a:ext uri="{FF2B5EF4-FFF2-40B4-BE49-F238E27FC236}">
                  <a16:creationId xmlns:a16="http://schemas.microsoft.com/office/drawing/2014/main" id="{EEAC9BA0-FCFA-1168-EF4C-99D70582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489" y="2024742"/>
              <a:ext cx="2627140" cy="3844512"/>
            </a:xfrm>
            <a:prstGeom prst="rect">
              <a:avLst/>
            </a:prstGeom>
          </p:spPr>
        </p:pic>
        <p:pic>
          <p:nvPicPr>
            <p:cNvPr id="9" name="圖片 8" descr="一張含有 飲料, 杯子, 汽水, 酒杯組 的圖片&#10;&#10;AI 產生的內容可能不正確。">
              <a:extLst>
                <a:ext uri="{FF2B5EF4-FFF2-40B4-BE49-F238E27FC236}">
                  <a16:creationId xmlns:a16="http://schemas.microsoft.com/office/drawing/2014/main" id="{6D36F845-D4AE-D0B7-4E43-B6DA24674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889" y="2177142"/>
              <a:ext cx="2627140" cy="3844512"/>
            </a:xfrm>
            <a:prstGeom prst="rect">
              <a:avLst/>
            </a:prstGeom>
          </p:spPr>
        </p:pic>
        <p:pic>
          <p:nvPicPr>
            <p:cNvPr id="10" name="圖片 9" descr="一張含有 飲料, 杯子, 汽水, 酒杯組 的圖片&#10;&#10;AI 產生的內容可能不正確。">
              <a:extLst>
                <a:ext uri="{FF2B5EF4-FFF2-40B4-BE49-F238E27FC236}">
                  <a16:creationId xmlns:a16="http://schemas.microsoft.com/office/drawing/2014/main" id="{DEFB0610-0B1C-3BAA-169B-94ABF5BD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289" y="2329542"/>
              <a:ext cx="2627140" cy="3844512"/>
            </a:xfrm>
            <a:prstGeom prst="rect">
              <a:avLst/>
            </a:prstGeom>
          </p:spPr>
        </p:pic>
        <p:pic>
          <p:nvPicPr>
            <p:cNvPr id="11" name="圖片 10" descr="一張含有 飲料, 杯子, 汽水, 酒杯組 的圖片&#10;&#10;AI 產生的內容可能不正確。">
              <a:extLst>
                <a:ext uri="{FF2B5EF4-FFF2-40B4-BE49-F238E27FC236}">
                  <a16:creationId xmlns:a16="http://schemas.microsoft.com/office/drawing/2014/main" id="{2BC6279E-D815-CC82-BBBA-51DE5E94A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689" y="2481942"/>
              <a:ext cx="2627140" cy="3844512"/>
            </a:xfrm>
            <a:prstGeom prst="rect">
              <a:avLst/>
            </a:prstGeom>
          </p:spPr>
        </p:pic>
        <p:pic>
          <p:nvPicPr>
            <p:cNvPr id="12" name="圖片 11" descr="一張含有 飲料, 杯子, 汽水, 酒杯組 的圖片&#10;&#10;AI 產生的內容可能不正確。">
              <a:extLst>
                <a:ext uri="{FF2B5EF4-FFF2-40B4-BE49-F238E27FC236}">
                  <a16:creationId xmlns:a16="http://schemas.microsoft.com/office/drawing/2014/main" id="{4856BAD0-20F7-1C40-BC6A-7EF314BA7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089" y="2634342"/>
              <a:ext cx="2627140" cy="3844512"/>
            </a:xfrm>
            <a:prstGeom prst="rect">
              <a:avLst/>
            </a:prstGeom>
          </p:spPr>
        </p:pic>
        <p:pic>
          <p:nvPicPr>
            <p:cNvPr id="13" name="圖片 12" descr="一張含有 飲料, 杯子, 汽水, 酒杯組 的圖片&#10;&#10;AI 產生的內容可能不正確。">
              <a:extLst>
                <a:ext uri="{FF2B5EF4-FFF2-40B4-BE49-F238E27FC236}">
                  <a16:creationId xmlns:a16="http://schemas.microsoft.com/office/drawing/2014/main" id="{E8753B1D-3DF8-B380-F970-C983975A9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489" y="2786742"/>
              <a:ext cx="2627140" cy="3844512"/>
            </a:xfrm>
            <a:prstGeom prst="rect">
              <a:avLst/>
            </a:prstGeom>
          </p:spPr>
        </p:pic>
        <p:pic>
          <p:nvPicPr>
            <p:cNvPr id="14" name="圖片 13" descr="一張含有 飲料, 杯子, 汽水, 酒杯組 的圖片&#10;&#10;AI 產生的內容可能不正確。">
              <a:extLst>
                <a:ext uri="{FF2B5EF4-FFF2-40B4-BE49-F238E27FC236}">
                  <a16:creationId xmlns:a16="http://schemas.microsoft.com/office/drawing/2014/main" id="{CD7C1450-C215-0044-2117-4A43D3526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889" y="2939142"/>
              <a:ext cx="2627140" cy="3844512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0CA104F-647B-4FA2-8560-1BF9003644B4}"/>
              </a:ext>
            </a:extLst>
          </p:cNvPr>
          <p:cNvGrpSpPr/>
          <p:nvPr/>
        </p:nvGrpSpPr>
        <p:grpSpPr>
          <a:xfrm>
            <a:off x="4460027" y="42154"/>
            <a:ext cx="34598083" cy="6132816"/>
            <a:chOff x="28574890" y="3934744"/>
            <a:chExt cx="9692966" cy="171816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3DFA20A-6A3D-F904-3137-D7215B18765B}"/>
                </a:ext>
              </a:extLst>
            </p:cNvPr>
            <p:cNvSpPr/>
            <p:nvPr/>
          </p:nvSpPr>
          <p:spPr>
            <a:xfrm>
              <a:off x="28574890" y="3990159"/>
              <a:ext cx="9632114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珍珠奶茶團購</a:t>
              </a:r>
              <a:r>
                <a:rPr lang="en-US" altLang="zh-TW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10</a:t>
              </a:r>
              <a:r>
                <a:rPr lang="zh-TW" altLang="en-US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搶</a:t>
              </a:r>
              <a:r>
                <a:rPr lang="en-US" altLang="zh-TW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8</a:t>
              </a:r>
              <a:endParaRPr lang="zh-TW" altLang="en-US" sz="27484" b="1" spc="2142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9FB4241-0F07-602B-888B-19EBDA17C501}"/>
                </a:ext>
              </a:extLst>
            </p:cNvPr>
            <p:cNvSpPr/>
            <p:nvPr/>
          </p:nvSpPr>
          <p:spPr>
            <a:xfrm>
              <a:off x="28635742" y="3934744"/>
              <a:ext cx="9632114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珍珠奶茶團購</a:t>
              </a:r>
              <a:r>
                <a:rPr lang="en-US" altLang="zh-TW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10</a:t>
              </a:r>
              <a:r>
                <a:rPr lang="zh-TW" altLang="en-US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搶</a:t>
              </a:r>
              <a:r>
                <a:rPr lang="en-US" altLang="zh-TW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8</a:t>
              </a:r>
              <a:endParaRPr lang="zh-TW" altLang="en-US" sz="27484" b="1" spc="2142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4749B5C-1BC8-2E6D-0601-CEA0BDF6C17B}"/>
              </a:ext>
            </a:extLst>
          </p:cNvPr>
          <p:cNvSpPr txBox="1"/>
          <p:nvPr/>
        </p:nvSpPr>
        <p:spPr>
          <a:xfrm>
            <a:off x="21867671" y="10516693"/>
            <a:ext cx="19719674" cy="10244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共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張刮刮樂獎券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手機可刮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 defTabSz="3263859">
              <a:lnSpc>
                <a:spcPct val="200000"/>
              </a:lnSpc>
            </a:pP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人會中獎 得標購得商品 珍奶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杯</a:t>
            </a:r>
            <a:endParaRPr lang="en-US" altLang="zh-TW" sz="8567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defTabSz="3263859">
              <a:lnSpc>
                <a:spcPct val="200000"/>
              </a:lnSpc>
            </a:pP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人未中獎 賺陪團氣氛獎金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  <a:endParaRPr lang="en-US" altLang="zh-TW" sz="8567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有人因你分享而參加本活動 可賺 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4BFCCB9-5F00-E7B0-7EDE-6B0BD1C9E2D1}"/>
              </a:ext>
            </a:extLst>
          </p:cNvPr>
          <p:cNvSpPr txBox="1"/>
          <p:nvPr/>
        </p:nvSpPr>
        <p:spPr>
          <a:xfrm>
            <a:off x="21867671" y="7436221"/>
            <a:ext cx="19719674" cy="327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/>
            <a:r>
              <a:rPr lang="zh-TW" altLang="en-US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參加搶標 </a:t>
            </a:r>
            <a:r>
              <a:rPr lang="en-US" altLang="zh-TW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500</a:t>
            </a:r>
            <a:r>
              <a:rPr lang="zh-TW" altLang="en-US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3F502A9-1E2B-C293-7174-9D74B6B281CB}"/>
              </a:ext>
            </a:extLst>
          </p:cNvPr>
          <p:cNvSpPr/>
          <p:nvPr/>
        </p:nvSpPr>
        <p:spPr>
          <a:xfrm>
            <a:off x="6507208" y="14711114"/>
            <a:ext cx="14008955" cy="4559065"/>
          </a:xfrm>
          <a:prstGeom prst="rect">
            <a:avLst/>
          </a:prstGeom>
          <a:noFill/>
        </p:spPr>
        <p:txBody>
          <a:bodyPr wrap="none" lIns="326386" tIns="163193" rIns="326386" bIns="163193">
            <a:spAutoFit/>
          </a:bodyPr>
          <a:lstStyle/>
          <a:p>
            <a:pPr algn="ctr" defTabSz="3263859"/>
            <a:r>
              <a:rPr lang="zh-TW" altLang="en-US" sz="27484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原價</a:t>
            </a:r>
            <a:r>
              <a:rPr lang="en-US" altLang="zh-TW" sz="27484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550</a:t>
            </a:r>
            <a:endParaRPr lang="zh-TW" altLang="en-US" sz="27484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2" name="圖形 21" descr="關閉 以實心填滿">
            <a:extLst>
              <a:ext uri="{FF2B5EF4-FFF2-40B4-BE49-F238E27FC236}">
                <a16:creationId xmlns:a16="http://schemas.microsoft.com/office/drawing/2014/main" id="{C521AC20-0147-A7A4-E4CC-AC63D6BDC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3893" y="13976364"/>
            <a:ext cx="11341904" cy="64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36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BF3B3B6A-5560-F0DB-4338-7CD81FBE1AD9}"/>
              </a:ext>
            </a:extLst>
          </p:cNvPr>
          <p:cNvGrpSpPr/>
          <p:nvPr/>
        </p:nvGrpSpPr>
        <p:grpSpPr>
          <a:xfrm>
            <a:off x="4460027" y="42154"/>
            <a:ext cx="34598083" cy="6132816"/>
            <a:chOff x="28574890" y="3934744"/>
            <a:chExt cx="9692966" cy="171816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4BC7505-7A04-C716-A026-DA38087DF276}"/>
                </a:ext>
              </a:extLst>
            </p:cNvPr>
            <p:cNvSpPr/>
            <p:nvPr/>
          </p:nvSpPr>
          <p:spPr>
            <a:xfrm>
              <a:off x="28574890" y="3990159"/>
              <a:ext cx="9632114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巫家紅茶團購</a:t>
              </a:r>
              <a:r>
                <a:rPr lang="en-US" altLang="zh-TW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10</a:t>
              </a:r>
              <a:r>
                <a:rPr lang="zh-TW" altLang="en-US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搶</a:t>
              </a:r>
              <a:r>
                <a:rPr lang="en-US" altLang="zh-TW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7</a:t>
              </a:r>
              <a:endParaRPr lang="zh-TW" altLang="en-US" sz="27484" b="1" spc="2142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CF0076A-EEFF-CEBA-5F2C-2F1923600092}"/>
                </a:ext>
              </a:extLst>
            </p:cNvPr>
            <p:cNvSpPr/>
            <p:nvPr/>
          </p:nvSpPr>
          <p:spPr>
            <a:xfrm>
              <a:off x="28635742" y="3934744"/>
              <a:ext cx="9632114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巫家紅茶團購</a:t>
              </a:r>
              <a:r>
                <a:rPr lang="en-US" altLang="zh-TW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10</a:t>
              </a:r>
              <a:r>
                <a:rPr lang="zh-TW" altLang="en-US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搶</a:t>
              </a:r>
              <a:r>
                <a:rPr lang="en-US" altLang="zh-TW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7</a:t>
              </a:r>
              <a:endParaRPr lang="zh-TW" altLang="en-US" sz="27484" b="1" spc="2142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E710B16-102E-C40E-054A-AB8BCB34369E}"/>
              </a:ext>
            </a:extLst>
          </p:cNvPr>
          <p:cNvSpPr txBox="1"/>
          <p:nvPr/>
        </p:nvSpPr>
        <p:spPr>
          <a:xfrm>
            <a:off x="22216061" y="10455731"/>
            <a:ext cx="19719674" cy="10244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共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張轉輪盤獎券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手機可刮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 defTabSz="3263859">
              <a:lnSpc>
                <a:spcPct val="200000"/>
              </a:lnSpc>
            </a:pP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人會中獎 得標購得商品 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杯紅茶</a:t>
            </a:r>
            <a:endParaRPr lang="en-US" altLang="zh-TW" sz="8567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defTabSz="3263859">
              <a:lnSpc>
                <a:spcPct val="200000"/>
              </a:lnSpc>
            </a:pP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人未中獎 賺陪團氣氛獎金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  <a:endParaRPr lang="en-US" altLang="zh-TW" sz="8567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有人因你分享而參加本活動 可賺 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9280392-28FB-B684-4201-D9F9E0002897}"/>
              </a:ext>
            </a:extLst>
          </p:cNvPr>
          <p:cNvSpPr txBox="1"/>
          <p:nvPr/>
        </p:nvSpPr>
        <p:spPr>
          <a:xfrm>
            <a:off x="21827503" y="7376948"/>
            <a:ext cx="19719674" cy="327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/>
            <a:r>
              <a:rPr lang="zh-TW" altLang="en-US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參加搶標 </a:t>
            </a:r>
            <a:r>
              <a:rPr lang="en-US" altLang="zh-TW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150</a:t>
            </a:r>
            <a:r>
              <a:rPr lang="zh-TW" altLang="en-US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452ED98A-0AFD-04E4-D900-A5E14EBCA858}"/>
              </a:ext>
            </a:extLst>
          </p:cNvPr>
          <p:cNvGrpSpPr/>
          <p:nvPr/>
        </p:nvGrpSpPr>
        <p:grpSpPr>
          <a:xfrm>
            <a:off x="3798203" y="5317146"/>
            <a:ext cx="17553051" cy="18922152"/>
            <a:chOff x="323873" y="1471928"/>
            <a:chExt cx="4917646" cy="5301212"/>
          </a:xfrm>
        </p:grpSpPr>
        <p:pic>
          <p:nvPicPr>
            <p:cNvPr id="4" name="圖片 3" descr="一張含有 飲料, 雞尾酒, 食物, 冰塊 的圖片&#10;&#10;AI 產生的內容可能不正確。">
              <a:extLst>
                <a:ext uri="{FF2B5EF4-FFF2-40B4-BE49-F238E27FC236}">
                  <a16:creationId xmlns:a16="http://schemas.microsoft.com/office/drawing/2014/main" id="{F157533C-B13D-944F-D13B-E8DD6153C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73" y="1471928"/>
              <a:ext cx="2296792" cy="4405086"/>
            </a:xfrm>
            <a:prstGeom prst="rect">
              <a:avLst/>
            </a:prstGeom>
          </p:spPr>
        </p:pic>
        <p:pic>
          <p:nvPicPr>
            <p:cNvPr id="28" name="圖片 27" descr="一張含有 飲料, 雞尾酒, 食物, 冰塊 的圖片&#10;&#10;AI 產生的內容可能不正確。">
              <a:extLst>
                <a:ext uri="{FF2B5EF4-FFF2-40B4-BE49-F238E27FC236}">
                  <a16:creationId xmlns:a16="http://schemas.microsoft.com/office/drawing/2014/main" id="{0D8C5996-8AF6-3BB1-4624-3B36B3D96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58" y="1682384"/>
              <a:ext cx="2296792" cy="4405086"/>
            </a:xfrm>
            <a:prstGeom prst="rect">
              <a:avLst/>
            </a:prstGeom>
          </p:spPr>
        </p:pic>
        <p:pic>
          <p:nvPicPr>
            <p:cNvPr id="29" name="圖片 28" descr="一張含有 飲料, 雞尾酒, 食物, 冰塊 的圖片&#10;&#10;AI 產生的內容可能不正確。">
              <a:extLst>
                <a:ext uri="{FF2B5EF4-FFF2-40B4-BE49-F238E27FC236}">
                  <a16:creationId xmlns:a16="http://schemas.microsoft.com/office/drawing/2014/main" id="{3B1BFA68-D03B-3F2A-92E0-910BD8EF8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844" y="1916557"/>
              <a:ext cx="2296792" cy="4405086"/>
            </a:xfrm>
            <a:prstGeom prst="rect">
              <a:avLst/>
            </a:prstGeom>
          </p:spPr>
        </p:pic>
        <p:pic>
          <p:nvPicPr>
            <p:cNvPr id="30" name="圖片 29" descr="一張含有 飲料, 雞尾酒, 食物, 冰塊 的圖片&#10;&#10;AI 產生的內容可能不正確。">
              <a:extLst>
                <a:ext uri="{FF2B5EF4-FFF2-40B4-BE49-F238E27FC236}">
                  <a16:creationId xmlns:a16="http://schemas.microsoft.com/office/drawing/2014/main" id="{4B6B970F-5D76-3FF1-CE0A-294CDEE30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705" y="2049000"/>
              <a:ext cx="2296792" cy="4405086"/>
            </a:xfrm>
            <a:prstGeom prst="rect">
              <a:avLst/>
            </a:prstGeom>
          </p:spPr>
        </p:pic>
        <p:pic>
          <p:nvPicPr>
            <p:cNvPr id="31" name="圖片 30" descr="一張含有 飲料, 雞尾酒, 食物, 冰塊 的圖片&#10;&#10;AI 產生的內容可能不正確。">
              <a:extLst>
                <a:ext uri="{FF2B5EF4-FFF2-40B4-BE49-F238E27FC236}">
                  <a16:creationId xmlns:a16="http://schemas.microsoft.com/office/drawing/2014/main" id="{7BE90AEC-C3A0-F1C2-D20D-9DA55DD69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639" y="2181443"/>
              <a:ext cx="2296792" cy="4405086"/>
            </a:xfrm>
            <a:prstGeom prst="rect">
              <a:avLst/>
            </a:prstGeom>
          </p:spPr>
        </p:pic>
        <p:pic>
          <p:nvPicPr>
            <p:cNvPr id="32" name="圖片 31" descr="一張含有 飲料, 雞尾酒, 食物, 冰塊 的圖片&#10;&#10;AI 產生的內容可能不正確。">
              <a:extLst>
                <a:ext uri="{FF2B5EF4-FFF2-40B4-BE49-F238E27FC236}">
                  <a16:creationId xmlns:a16="http://schemas.microsoft.com/office/drawing/2014/main" id="{10DE775E-1642-2531-CB01-7DADCD190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727" y="2368054"/>
              <a:ext cx="2296792" cy="4405086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4F8C417D-CF8E-3EB2-7B64-E96C2ACAB580}"/>
              </a:ext>
            </a:extLst>
          </p:cNvPr>
          <p:cNvSpPr/>
          <p:nvPr/>
        </p:nvSpPr>
        <p:spPr>
          <a:xfrm>
            <a:off x="6474416" y="14670915"/>
            <a:ext cx="14008955" cy="4559065"/>
          </a:xfrm>
          <a:prstGeom prst="rect">
            <a:avLst/>
          </a:prstGeom>
          <a:noFill/>
        </p:spPr>
        <p:txBody>
          <a:bodyPr wrap="none" lIns="326386" tIns="163193" rIns="326386" bIns="163193">
            <a:spAutoFit/>
          </a:bodyPr>
          <a:lstStyle/>
          <a:p>
            <a:pPr algn="ctr" defTabSz="3263859"/>
            <a:r>
              <a:rPr lang="zh-TW" altLang="en-US" sz="27484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原價</a:t>
            </a:r>
            <a:r>
              <a:rPr lang="en-US" altLang="zh-TW" sz="27484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150</a:t>
            </a:r>
            <a:endParaRPr lang="zh-TW" altLang="en-US" sz="27484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3107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, 菜餚, 照燒, 盤子 的圖片&#10;&#10;AI 產生的內容可能不正確。">
            <a:extLst>
              <a:ext uri="{FF2B5EF4-FFF2-40B4-BE49-F238E27FC236}">
                <a16:creationId xmlns:a16="http://schemas.microsoft.com/office/drawing/2014/main" id="{09364E57-609B-D9E0-4978-9760BD2F9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67" y="9170045"/>
            <a:ext cx="18187098" cy="14221104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0EB2F0F8-0D5C-EC0C-6EFC-5CDE30954D75}"/>
              </a:ext>
            </a:extLst>
          </p:cNvPr>
          <p:cNvGrpSpPr/>
          <p:nvPr/>
        </p:nvGrpSpPr>
        <p:grpSpPr>
          <a:xfrm>
            <a:off x="3272721" y="93962"/>
            <a:ext cx="36920906" cy="6081010"/>
            <a:chOff x="28242256" y="3949258"/>
            <a:chExt cx="10343726" cy="170365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7F84C4B-C48D-0EFE-7CD4-010C7DC03386}"/>
                </a:ext>
              </a:extLst>
            </p:cNvPr>
            <p:cNvSpPr/>
            <p:nvPr/>
          </p:nvSpPr>
          <p:spPr>
            <a:xfrm>
              <a:off x="28242256" y="3990159"/>
              <a:ext cx="10297387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srgbClr val="A02B93">
                      <a:lumMod val="60000"/>
                      <a:lumOff val="4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李記丼飯團購</a:t>
              </a:r>
              <a:r>
                <a:rPr lang="en-US" altLang="zh-TW" sz="27484" b="1" spc="2142" dirty="0">
                  <a:ln w="0"/>
                  <a:solidFill>
                    <a:srgbClr val="A02B93">
                      <a:lumMod val="60000"/>
                      <a:lumOff val="4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50</a:t>
              </a:r>
              <a:r>
                <a:rPr lang="zh-TW" altLang="en-US" sz="27484" b="1" spc="2142" dirty="0">
                  <a:ln w="0"/>
                  <a:solidFill>
                    <a:srgbClr val="A02B93">
                      <a:lumMod val="60000"/>
                      <a:lumOff val="4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搶</a:t>
              </a:r>
              <a:r>
                <a:rPr lang="en-US" altLang="zh-TW" sz="27484" b="1" spc="2142" dirty="0">
                  <a:ln w="0"/>
                  <a:solidFill>
                    <a:srgbClr val="A02B93">
                      <a:lumMod val="60000"/>
                      <a:lumOff val="4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45</a:t>
              </a:r>
              <a:endParaRPr lang="zh-TW" altLang="en-US" sz="27484" b="1" spc="2142" dirty="0">
                <a:ln w="0"/>
                <a:solidFill>
                  <a:srgbClr val="A02B93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B65A022-D83D-DD21-AC1B-3A0C1C05F51D}"/>
                </a:ext>
              </a:extLst>
            </p:cNvPr>
            <p:cNvSpPr/>
            <p:nvPr/>
          </p:nvSpPr>
          <p:spPr>
            <a:xfrm>
              <a:off x="28288595" y="3949258"/>
              <a:ext cx="10297387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李記丼飯團購</a:t>
              </a:r>
              <a:r>
                <a:rPr lang="en-US" altLang="zh-TW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50</a:t>
              </a:r>
              <a:r>
                <a:rPr lang="zh-TW" altLang="en-US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搶</a:t>
              </a:r>
              <a:r>
                <a:rPr lang="en-US" altLang="zh-TW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45</a:t>
              </a:r>
              <a:endParaRPr lang="zh-TW" altLang="en-US" sz="27484" b="1" spc="2142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0B67A1F3-6B3F-CCAF-17F0-E95D82E5560A}"/>
              </a:ext>
            </a:extLst>
          </p:cNvPr>
          <p:cNvSpPr txBox="1"/>
          <p:nvPr/>
        </p:nvSpPr>
        <p:spPr>
          <a:xfrm>
            <a:off x="22216061" y="10455731"/>
            <a:ext cx="19719674" cy="10244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共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張刮刮樂獎券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手機可刮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 defTabSz="3263859">
              <a:lnSpc>
                <a:spcPct val="200000"/>
              </a:lnSpc>
            </a:pP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45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人會中獎 得標購得商品 丼飯 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X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r>
          </a:p>
          <a:p>
            <a:pPr defTabSz="3263859">
              <a:lnSpc>
                <a:spcPct val="200000"/>
              </a:lnSpc>
            </a:pP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人未中獎 賺陪團氣氛獎金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  <a:endParaRPr lang="en-US" altLang="zh-TW" sz="8567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有人因你分享而參加本活動 可賺 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D99159B-79DD-DC2E-B320-13219FC237DD}"/>
              </a:ext>
            </a:extLst>
          </p:cNvPr>
          <p:cNvSpPr txBox="1"/>
          <p:nvPr/>
        </p:nvSpPr>
        <p:spPr>
          <a:xfrm>
            <a:off x="21827503" y="7376948"/>
            <a:ext cx="19719674" cy="327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/>
            <a:r>
              <a:rPr lang="zh-TW" altLang="en-US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參加搶標 </a:t>
            </a:r>
            <a:r>
              <a:rPr lang="en-US" altLang="zh-TW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100</a:t>
            </a:r>
            <a:r>
              <a:rPr lang="zh-TW" altLang="en-US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AE15C74-88B4-6342-2423-DF074F2030F4}"/>
              </a:ext>
            </a:extLst>
          </p:cNvPr>
          <p:cNvSpPr/>
          <p:nvPr/>
        </p:nvSpPr>
        <p:spPr>
          <a:xfrm>
            <a:off x="-471" y="9706996"/>
            <a:ext cx="14008955" cy="4559065"/>
          </a:xfrm>
          <a:prstGeom prst="rect">
            <a:avLst/>
          </a:prstGeom>
          <a:noFill/>
        </p:spPr>
        <p:txBody>
          <a:bodyPr wrap="none" lIns="326386" tIns="163193" rIns="326386" bIns="163193">
            <a:spAutoFit/>
          </a:bodyPr>
          <a:lstStyle/>
          <a:p>
            <a:pPr algn="ctr" defTabSz="3263859"/>
            <a:r>
              <a:rPr lang="zh-TW" altLang="en-US" sz="27484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原價</a:t>
            </a:r>
            <a:r>
              <a:rPr lang="en-US" altLang="zh-TW" sz="27484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110</a:t>
            </a:r>
            <a:endParaRPr lang="zh-TW" altLang="en-US" sz="27484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7" name="圖形 16" descr="關閉 以實心填滿">
            <a:extLst>
              <a:ext uri="{FF2B5EF4-FFF2-40B4-BE49-F238E27FC236}">
                <a16:creationId xmlns:a16="http://schemas.microsoft.com/office/drawing/2014/main" id="{EDA5A7C3-FE31-40EF-7CEA-B782CF9B2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214" y="8972245"/>
            <a:ext cx="11341904" cy="64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08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, 菜餚, 盤子, 米飯 的圖片&#10;&#10;AI 產生的內容可能不正確。">
            <a:extLst>
              <a:ext uri="{FF2B5EF4-FFF2-40B4-BE49-F238E27FC236}">
                <a16:creationId xmlns:a16="http://schemas.microsoft.com/office/drawing/2014/main" id="{8AD8CECB-5381-F54F-6709-F26FEE157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329" y="8496549"/>
            <a:ext cx="18970753" cy="14559469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39A6031A-A2D6-6E60-1885-F6B423DCFE1B}"/>
              </a:ext>
            </a:extLst>
          </p:cNvPr>
          <p:cNvGrpSpPr/>
          <p:nvPr/>
        </p:nvGrpSpPr>
        <p:grpSpPr>
          <a:xfrm>
            <a:off x="3272718" y="93962"/>
            <a:ext cx="36920896" cy="6081010"/>
            <a:chOff x="28242254" y="3949258"/>
            <a:chExt cx="10343723" cy="170365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6F98BDE-E9E4-0395-C6F4-8DEC6E08657C}"/>
                </a:ext>
              </a:extLst>
            </p:cNvPr>
            <p:cNvSpPr/>
            <p:nvPr/>
          </p:nvSpPr>
          <p:spPr>
            <a:xfrm>
              <a:off x="28242254" y="3990159"/>
              <a:ext cx="10297386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srgbClr val="A02B93">
                      <a:lumMod val="60000"/>
                      <a:lumOff val="4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雞腿套餐團購</a:t>
              </a:r>
              <a:r>
                <a:rPr lang="en-US" altLang="zh-TW" sz="27484" b="1" spc="2142" dirty="0">
                  <a:ln w="0"/>
                  <a:solidFill>
                    <a:srgbClr val="A02B93">
                      <a:lumMod val="60000"/>
                      <a:lumOff val="4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40</a:t>
              </a:r>
              <a:r>
                <a:rPr lang="zh-TW" altLang="en-US" sz="27484" b="1" spc="2142" dirty="0">
                  <a:ln w="0"/>
                  <a:solidFill>
                    <a:srgbClr val="A02B93">
                      <a:lumMod val="60000"/>
                      <a:lumOff val="4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搶</a:t>
              </a:r>
              <a:r>
                <a:rPr lang="en-US" altLang="zh-TW" sz="27484" b="1" spc="2142" dirty="0">
                  <a:ln w="0"/>
                  <a:solidFill>
                    <a:srgbClr val="A02B93">
                      <a:lumMod val="60000"/>
                      <a:lumOff val="4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12</a:t>
              </a:r>
              <a:endParaRPr lang="zh-TW" altLang="en-US" sz="27484" b="1" spc="2142" dirty="0">
                <a:ln w="0"/>
                <a:solidFill>
                  <a:srgbClr val="A02B93">
                    <a:lumMod val="60000"/>
                    <a:lumOff val="4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871EB3-D11B-00CD-BB53-59611DF2EC5F}"/>
                </a:ext>
              </a:extLst>
            </p:cNvPr>
            <p:cNvSpPr/>
            <p:nvPr/>
          </p:nvSpPr>
          <p:spPr>
            <a:xfrm>
              <a:off x="28288591" y="3949258"/>
              <a:ext cx="10297386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雞腿套餐團購</a:t>
              </a:r>
              <a:r>
                <a:rPr lang="en-US" altLang="zh-TW" sz="27484" b="1" spc="2142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40</a:t>
              </a:r>
              <a:r>
                <a:rPr lang="zh-TW" altLang="en-US" sz="27484" b="1" spc="2142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搶</a:t>
              </a:r>
              <a:r>
                <a:rPr lang="en-US" altLang="zh-TW" sz="27484" b="1" spc="2142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12</a:t>
              </a:r>
              <a:endParaRPr lang="zh-TW" altLang="en-US" sz="27484" b="1" spc="2142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19B1E02D-B102-2FB2-324F-CBF2684707C5}"/>
              </a:ext>
            </a:extLst>
          </p:cNvPr>
          <p:cNvSpPr txBox="1"/>
          <p:nvPr/>
        </p:nvSpPr>
        <p:spPr>
          <a:xfrm>
            <a:off x="22216061" y="10455731"/>
            <a:ext cx="19719674" cy="12881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共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40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張轉輪盤獎券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手機可刮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 defTabSz="3263859">
              <a:lnSpc>
                <a:spcPct val="200000"/>
              </a:lnSpc>
            </a:pP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12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人會中獎 得標購得商品 雞腿套餐 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X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r>
          </a:p>
          <a:p>
            <a:pPr defTabSz="3263859">
              <a:lnSpc>
                <a:spcPct val="200000"/>
              </a:lnSpc>
            </a:pP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28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人未中獎 賺陪團氣氛獎金</a:t>
            </a:r>
            <a:endParaRPr lang="en-US" altLang="zh-TW" sz="8567" dirty="0">
              <a:solidFill>
                <a:srgbClr val="00206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未成功分享本活動 可賺 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  <a:endParaRPr lang="en-US" altLang="zh-TW" sz="8567" dirty="0">
              <a:solidFill>
                <a:srgbClr val="00206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有人因你分享而參加本活動 可賺 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BC399D1-FBFC-03FA-3D53-C7C9A3806FA9}"/>
              </a:ext>
            </a:extLst>
          </p:cNvPr>
          <p:cNvSpPr txBox="1"/>
          <p:nvPr/>
        </p:nvSpPr>
        <p:spPr>
          <a:xfrm>
            <a:off x="21827503" y="7376948"/>
            <a:ext cx="19719674" cy="327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/>
            <a:r>
              <a:rPr lang="zh-TW" altLang="en-US" sz="20703" b="1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參加搶標 </a:t>
            </a:r>
            <a:r>
              <a:rPr lang="en-US" altLang="zh-TW" sz="20703" b="1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100</a:t>
            </a:r>
            <a:r>
              <a:rPr lang="zh-TW" altLang="en-US" sz="20703" b="1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</p:spTree>
    <p:extLst>
      <p:ext uri="{BB962C8B-B14F-4D97-AF65-F5344CB8AC3E}">
        <p14:creationId xmlns:p14="http://schemas.microsoft.com/office/powerpoint/2010/main" val="2973345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, 菜餚, 餐點, 資料表 的圖片&#10;&#10;AI 產生的內容可能不正確。">
            <a:extLst>
              <a:ext uri="{FF2B5EF4-FFF2-40B4-BE49-F238E27FC236}">
                <a16:creationId xmlns:a16="http://schemas.microsoft.com/office/drawing/2014/main" id="{ADB8EF4E-3BF9-55C8-DCF6-2FECD7967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6058"/>
            <a:ext cx="21759069" cy="22303049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825C650F-74CA-AD23-D6F9-64915D845191}"/>
              </a:ext>
            </a:extLst>
          </p:cNvPr>
          <p:cNvGrpSpPr/>
          <p:nvPr/>
        </p:nvGrpSpPr>
        <p:grpSpPr>
          <a:xfrm>
            <a:off x="2322428" y="42154"/>
            <a:ext cx="38873286" cy="6132816"/>
            <a:chOff x="27976022" y="3934744"/>
            <a:chExt cx="10890703" cy="171816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5B2F740-15DB-D0A1-393E-BAC5B71AE2D1}"/>
                </a:ext>
              </a:extLst>
            </p:cNvPr>
            <p:cNvSpPr/>
            <p:nvPr/>
          </p:nvSpPr>
          <p:spPr>
            <a:xfrm>
              <a:off x="27976022" y="3990159"/>
              <a:ext cx="10829853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牛排套餐團購人人有獎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8D2ED1E-E3B3-2786-369C-792FFB1BAC16}"/>
                </a:ext>
              </a:extLst>
            </p:cNvPr>
            <p:cNvSpPr/>
            <p:nvPr/>
          </p:nvSpPr>
          <p:spPr>
            <a:xfrm>
              <a:off x="28036872" y="3934744"/>
              <a:ext cx="10829853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牛排套餐團購人人有獎</a:t>
              </a: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CBA6C45C-E475-FF16-F4F4-047CCA9E4536}"/>
              </a:ext>
            </a:extLst>
          </p:cNvPr>
          <p:cNvSpPr txBox="1"/>
          <p:nvPr/>
        </p:nvSpPr>
        <p:spPr>
          <a:xfrm>
            <a:off x="22216061" y="10455731"/>
            <a:ext cx="19719674" cy="12881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共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張刮刮樂獎券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手機可刮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 defTabSz="3263859">
              <a:lnSpc>
                <a:spcPct val="200000"/>
              </a:lnSpc>
            </a:pP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人都會中獎  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+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中獎獎金</a:t>
            </a:r>
            <a:endParaRPr lang="en-US" altLang="zh-TW" sz="8567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頭獎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1000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、二獎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、三獎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400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、四獎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300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、五獎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、六獎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X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15</a:t>
            </a:r>
          </a:p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有人因你分享而參加本活動 可賺 </a:t>
            </a:r>
            <a:r>
              <a:rPr lang="en-US" altLang="zh-TW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40</a:t>
            </a:r>
            <a:r>
              <a:rPr lang="zh-TW" altLang="en-US" sz="8567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C0D3AA2-72AE-95A3-F244-B644A4903BD2}"/>
              </a:ext>
            </a:extLst>
          </p:cNvPr>
          <p:cNvSpPr txBox="1"/>
          <p:nvPr/>
        </p:nvSpPr>
        <p:spPr>
          <a:xfrm>
            <a:off x="21827502" y="7376948"/>
            <a:ext cx="20965334" cy="327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/>
            <a:r>
              <a:rPr lang="zh-TW" altLang="en-US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參加搶標 </a:t>
            </a:r>
            <a:r>
              <a:rPr lang="en-US" altLang="zh-TW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1000</a:t>
            </a:r>
            <a:r>
              <a:rPr lang="zh-TW" altLang="en-US" sz="20703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E7C02CF-CE3C-D832-26E7-494AFFAFFACE}"/>
              </a:ext>
            </a:extLst>
          </p:cNvPr>
          <p:cNvSpPr/>
          <p:nvPr/>
        </p:nvSpPr>
        <p:spPr>
          <a:xfrm>
            <a:off x="-68924" y="19680199"/>
            <a:ext cx="16108889" cy="4559065"/>
          </a:xfrm>
          <a:prstGeom prst="rect">
            <a:avLst/>
          </a:prstGeom>
          <a:noFill/>
        </p:spPr>
        <p:txBody>
          <a:bodyPr wrap="none" lIns="326386" tIns="163193" rIns="326386" bIns="163193">
            <a:spAutoFit/>
          </a:bodyPr>
          <a:lstStyle/>
          <a:p>
            <a:pPr algn="ctr" defTabSz="3263859"/>
            <a:r>
              <a:rPr lang="zh-TW" altLang="en-US" sz="27484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原價</a:t>
            </a:r>
            <a:r>
              <a:rPr lang="en-US" altLang="zh-TW" sz="27484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1150</a:t>
            </a:r>
            <a:endParaRPr lang="zh-TW" altLang="en-US" sz="27484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7" name="圖形 16" descr="關閉 以實心填滿">
            <a:extLst>
              <a:ext uri="{FF2B5EF4-FFF2-40B4-BE49-F238E27FC236}">
                <a16:creationId xmlns:a16="http://schemas.microsoft.com/office/drawing/2014/main" id="{532109F2-BD6E-2A55-EF85-E30AEA762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2407" y="18754243"/>
            <a:ext cx="11341904" cy="64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0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, 美國料理, 盤子, 漢堡 的圖片&#10;&#10;AI 產生的內容可能不正確。">
            <a:extLst>
              <a:ext uri="{FF2B5EF4-FFF2-40B4-BE49-F238E27FC236}">
                <a16:creationId xmlns:a16="http://schemas.microsoft.com/office/drawing/2014/main" id="{386335BC-66C4-5210-DF8B-CC139FB22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794189"/>
            <a:ext cx="25903654" cy="1768491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C831B55-DB34-CE8C-1FBC-84E16B20F63D}"/>
              </a:ext>
            </a:extLst>
          </p:cNvPr>
          <p:cNvSpPr txBox="1"/>
          <p:nvPr/>
        </p:nvSpPr>
        <p:spPr>
          <a:xfrm>
            <a:off x="22216061" y="10455731"/>
            <a:ext cx="19719674" cy="10244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共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100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張轉輪盤獎券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手機可刮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</a:p>
          <a:p>
            <a:pPr defTabSz="3263859">
              <a:lnSpc>
                <a:spcPct val="200000"/>
              </a:lnSpc>
            </a:pP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90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人會中獎 得標購得商品 漢堡套餐 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X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r>
          </a:p>
          <a:p>
            <a:pPr defTabSz="3263859">
              <a:lnSpc>
                <a:spcPct val="200000"/>
              </a:lnSpc>
            </a:pP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人未中獎 賺陪團氣氛獎金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  <a:endParaRPr lang="en-US" altLang="zh-TW" sz="8567" dirty="0">
              <a:solidFill>
                <a:srgbClr val="00206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defTabSz="3263859">
              <a:lnSpc>
                <a:spcPct val="200000"/>
              </a:lnSpc>
            </a:pP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人因你分享而參加本活動 可賺 </a:t>
            </a:r>
            <a:r>
              <a:rPr lang="en-US" altLang="zh-TW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100</a:t>
            </a:r>
            <a:r>
              <a:rPr lang="zh-TW" altLang="en-US" sz="8567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7866867-8B9E-07B0-622F-BD339A37FE0E}"/>
              </a:ext>
            </a:extLst>
          </p:cNvPr>
          <p:cNvSpPr txBox="1"/>
          <p:nvPr/>
        </p:nvSpPr>
        <p:spPr>
          <a:xfrm>
            <a:off x="21827503" y="7376948"/>
            <a:ext cx="19719674" cy="327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3859"/>
            <a:r>
              <a:rPr lang="zh-TW" altLang="en-US" sz="20703" b="1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參加搶標 </a:t>
            </a:r>
            <a:r>
              <a:rPr lang="en-US" altLang="zh-TW" sz="20703" b="1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100</a:t>
            </a:r>
            <a:r>
              <a:rPr lang="zh-TW" altLang="en-US" sz="20703" b="1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D2C8C75A-FD67-6E79-D5C0-BC3F969C69BC}"/>
              </a:ext>
            </a:extLst>
          </p:cNvPr>
          <p:cNvGrpSpPr/>
          <p:nvPr/>
        </p:nvGrpSpPr>
        <p:grpSpPr>
          <a:xfrm>
            <a:off x="2085409" y="145768"/>
            <a:ext cx="39243716" cy="6029204"/>
            <a:chOff x="27909618" y="3963772"/>
            <a:chExt cx="10994482" cy="168913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755401E-DE40-C6B3-4D00-AB13681CE794}"/>
                </a:ext>
              </a:extLst>
            </p:cNvPr>
            <p:cNvSpPr/>
            <p:nvPr/>
          </p:nvSpPr>
          <p:spPr>
            <a:xfrm>
              <a:off x="27909618" y="3990159"/>
              <a:ext cx="10962659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漢堡套餐團購</a:t>
              </a:r>
              <a:r>
                <a:rPr lang="en-US" altLang="zh-TW" sz="27484" b="1" spc="2142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100</a:t>
              </a:r>
              <a:r>
                <a:rPr lang="zh-TW" altLang="en-US" sz="27484" b="1" spc="2142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搶</a:t>
              </a:r>
              <a:r>
                <a:rPr lang="en-US" altLang="zh-TW" sz="27484" b="1" spc="2142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90</a:t>
              </a:r>
              <a:endParaRPr lang="zh-TW" altLang="en-US" sz="27484" b="1" spc="2142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C0F887C-F884-DF1D-BF29-C5DD7AA34EEF}"/>
                </a:ext>
              </a:extLst>
            </p:cNvPr>
            <p:cNvSpPr/>
            <p:nvPr/>
          </p:nvSpPr>
          <p:spPr>
            <a:xfrm>
              <a:off x="27941441" y="3963772"/>
              <a:ext cx="10962659" cy="1662749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>
                <a:lnSpc>
                  <a:spcPct val="150000"/>
                </a:lnSpc>
              </a:pPr>
              <a:r>
                <a:rPr lang="zh-TW" altLang="en-US" sz="27484" b="1" spc="2142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漢堡套餐團購</a:t>
              </a:r>
              <a:r>
                <a:rPr lang="en-US" altLang="zh-TW" sz="27484" b="1" spc="2142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100</a:t>
              </a:r>
              <a:r>
                <a:rPr lang="zh-TW" altLang="en-US" sz="27484" b="1" spc="2142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搶</a:t>
              </a:r>
              <a:r>
                <a:rPr lang="en-US" altLang="zh-TW" sz="27484" b="1" spc="2142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90</a:t>
              </a:r>
              <a:endParaRPr lang="zh-TW" altLang="en-US" sz="27484" b="1" spc="2142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028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9F74579D-AFCE-E837-0922-978ED19AB073}"/>
              </a:ext>
            </a:extLst>
          </p:cNvPr>
          <p:cNvSpPr/>
          <p:nvPr/>
        </p:nvSpPr>
        <p:spPr>
          <a:xfrm>
            <a:off x="2245914" y="10337390"/>
            <a:ext cx="23166786" cy="2807137"/>
          </a:xfrm>
          <a:prstGeom prst="roundRect">
            <a:avLst>
              <a:gd name="adj" fmla="val 8838"/>
            </a:avLst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集客：打出吸引人廣告</a:t>
            </a:r>
          </a:p>
        </p:txBody>
      </p:sp>
    </p:spTree>
    <p:extLst>
      <p:ext uri="{BB962C8B-B14F-4D97-AF65-F5344CB8AC3E}">
        <p14:creationId xmlns:p14="http://schemas.microsoft.com/office/powerpoint/2010/main" val="907646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198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155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12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883AE942-5382-4B7D-8182-E1D516969A77}"/>
              </a:ext>
            </a:extLst>
          </p:cNvPr>
          <p:cNvSpPr/>
          <p:nvPr/>
        </p:nvSpPr>
        <p:spPr>
          <a:xfrm>
            <a:off x="3853169" y="1269428"/>
            <a:ext cx="35630475" cy="6255732"/>
          </a:xfrm>
          <a:prstGeom prst="roundRect">
            <a:avLst>
              <a:gd name="adj" fmla="val 833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3859"/>
            <a:endParaRPr lang="zh-TW" altLang="en-US" sz="6425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14F83EB-8739-46CB-9E0B-D4553ACBD4D7}"/>
              </a:ext>
            </a:extLst>
          </p:cNvPr>
          <p:cNvGrpSpPr/>
          <p:nvPr/>
        </p:nvGrpSpPr>
        <p:grpSpPr>
          <a:xfrm>
            <a:off x="11972376" y="2885326"/>
            <a:ext cx="26566995" cy="3148783"/>
            <a:chOff x="1789295" y="2705725"/>
            <a:chExt cx="7442984" cy="88216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7AF9F63-CDB5-450E-A8ED-BDB55B84958B}"/>
                </a:ext>
              </a:extLst>
            </p:cNvPr>
            <p:cNvSpPr/>
            <p:nvPr/>
          </p:nvSpPr>
          <p:spPr>
            <a:xfrm>
              <a:off x="3345518" y="2705725"/>
              <a:ext cx="4281767" cy="816634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zh-TW" altLang="en-US" sz="16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牛肉麵買</a:t>
              </a:r>
              <a:r>
                <a:rPr lang="en-US" altLang="zh-TW" sz="16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16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送</a:t>
              </a:r>
              <a:r>
                <a:rPr lang="en-US" altLang="zh-TW" sz="16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endParaRPr lang="zh-TW" altLang="en-US" sz="16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A320E8C-B93C-46BF-8405-0072461BD66E}"/>
                </a:ext>
              </a:extLst>
            </p:cNvPr>
            <p:cNvSpPr/>
            <p:nvPr/>
          </p:nvSpPr>
          <p:spPr>
            <a:xfrm>
              <a:off x="1816722" y="2743825"/>
              <a:ext cx="7415557" cy="816634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zh-TW" altLang="en-US" sz="16800" b="1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加會員</a:t>
              </a:r>
              <a:r>
                <a:rPr lang="en-US" altLang="zh-TW" sz="16800" b="1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1000</a:t>
              </a:r>
              <a:r>
                <a:rPr lang="zh-TW" altLang="en-US" sz="16800" b="1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元送</a:t>
              </a:r>
              <a:r>
                <a:rPr lang="en-US" altLang="zh-TW" sz="16800" b="1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16800" b="1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萬元啤酒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849832D-0575-4AB4-A2E0-7FAA216C19B5}"/>
                </a:ext>
              </a:extLst>
            </p:cNvPr>
            <p:cNvSpPr/>
            <p:nvPr/>
          </p:nvSpPr>
          <p:spPr>
            <a:xfrm>
              <a:off x="1789295" y="2771251"/>
              <a:ext cx="7415557" cy="816634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zh-TW" altLang="en-US" sz="168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加會員</a:t>
              </a:r>
              <a:r>
                <a:rPr lang="en-US" altLang="zh-TW" sz="168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1000</a:t>
              </a:r>
              <a:r>
                <a:rPr lang="zh-TW" altLang="en-US" sz="168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元送</a:t>
              </a:r>
              <a:r>
                <a:rPr lang="en-US" altLang="zh-TW" sz="168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168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萬元啤酒</a:t>
              </a: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7ABDF899-CFB8-4F4F-B430-7BAC01E0E350}"/>
              </a:ext>
            </a:extLst>
          </p:cNvPr>
          <p:cNvSpPr/>
          <p:nvPr/>
        </p:nvSpPr>
        <p:spPr>
          <a:xfrm>
            <a:off x="25249588" y="11389661"/>
            <a:ext cx="2549891" cy="142793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3859"/>
            <a:endParaRPr lang="zh-TW" altLang="en-US" sz="6425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4854A7D-4447-42FA-9537-6043CE5F0B45}"/>
              </a:ext>
            </a:extLst>
          </p:cNvPr>
          <p:cNvSpPr/>
          <p:nvPr/>
        </p:nvSpPr>
        <p:spPr>
          <a:xfrm>
            <a:off x="30870679" y="13191584"/>
            <a:ext cx="9247604" cy="10970197"/>
          </a:xfrm>
          <a:prstGeom prst="roundRect">
            <a:avLst>
              <a:gd name="adj" fmla="val 5883"/>
            </a:avLst>
          </a:prstGeom>
          <a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3859"/>
            <a:endParaRPr lang="zh-TW" altLang="en-US" sz="6425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03E3D87-1258-4E8A-BB21-D24C6F5E6B6D}"/>
              </a:ext>
            </a:extLst>
          </p:cNvPr>
          <p:cNvSpPr/>
          <p:nvPr/>
        </p:nvSpPr>
        <p:spPr>
          <a:xfrm>
            <a:off x="30870679" y="17362072"/>
            <a:ext cx="9247604" cy="6799709"/>
          </a:xfrm>
          <a:prstGeom prst="roundRect">
            <a:avLst>
              <a:gd name="adj" fmla="val 9334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3859"/>
            <a:endParaRPr lang="zh-TW" altLang="en-US" sz="6425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38C9699-29A6-435D-ABE9-F5E0464110CD}"/>
              </a:ext>
            </a:extLst>
          </p:cNvPr>
          <p:cNvGrpSpPr/>
          <p:nvPr/>
        </p:nvGrpSpPr>
        <p:grpSpPr>
          <a:xfrm>
            <a:off x="30882722" y="12817599"/>
            <a:ext cx="8329179" cy="2041622"/>
            <a:chOff x="4350389" y="2705725"/>
            <a:chExt cx="2333495" cy="571979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0BB9FCD-0F64-4EE1-869B-3CA1C45A2C31}"/>
                </a:ext>
              </a:extLst>
            </p:cNvPr>
            <p:cNvSpPr/>
            <p:nvPr/>
          </p:nvSpPr>
          <p:spPr>
            <a:xfrm>
              <a:off x="4504858" y="2705725"/>
              <a:ext cx="1963085" cy="519153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zh-TW" altLang="en-US" sz="99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牛肉麵預購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679F8CE-CAB9-4C3C-834F-3A17764EF4FE}"/>
                </a:ext>
              </a:extLst>
            </p:cNvPr>
            <p:cNvSpPr/>
            <p:nvPr/>
          </p:nvSpPr>
          <p:spPr>
            <a:xfrm>
              <a:off x="4365115" y="2743825"/>
              <a:ext cx="2318769" cy="519153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zh-TW" altLang="en-US" sz="9900" b="1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掃描加入會員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1EC85AD-EF22-4173-8A54-02C7551049A9}"/>
                </a:ext>
              </a:extLst>
            </p:cNvPr>
            <p:cNvSpPr/>
            <p:nvPr/>
          </p:nvSpPr>
          <p:spPr>
            <a:xfrm>
              <a:off x="4350389" y="2758551"/>
              <a:ext cx="2318769" cy="519153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zh-TW" altLang="en-US" sz="99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掃描加入會員</a:t>
              </a:r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EE6345FF-BAA3-B5BF-C3BF-B6E40C76412F}"/>
              </a:ext>
            </a:extLst>
          </p:cNvPr>
          <p:cNvGrpSpPr/>
          <p:nvPr/>
        </p:nvGrpSpPr>
        <p:grpSpPr>
          <a:xfrm>
            <a:off x="4580891" y="1951630"/>
            <a:ext cx="2135126" cy="5163332"/>
            <a:chOff x="4580891" y="1504737"/>
            <a:chExt cx="2409825" cy="6524625"/>
          </a:xfrm>
        </p:grpSpPr>
        <p:pic>
          <p:nvPicPr>
            <p:cNvPr id="50" name="圖片 49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4444EB43-B295-616D-E1D3-964F95BB8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891" y="1504737"/>
              <a:ext cx="1495425" cy="5610225"/>
            </a:xfrm>
            <a:prstGeom prst="rect">
              <a:avLst/>
            </a:prstGeom>
          </p:spPr>
        </p:pic>
        <p:pic>
          <p:nvPicPr>
            <p:cNvPr id="51" name="圖片 50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5E259942-C259-B4A3-3B43-CFC8945D9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91" y="1657137"/>
              <a:ext cx="1495425" cy="5610225"/>
            </a:xfrm>
            <a:prstGeom prst="rect">
              <a:avLst/>
            </a:prstGeom>
          </p:spPr>
        </p:pic>
        <p:pic>
          <p:nvPicPr>
            <p:cNvPr id="52" name="圖片 51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3B4C7008-F6D9-C970-573A-A66E399DC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691" y="1809537"/>
              <a:ext cx="1495425" cy="5610225"/>
            </a:xfrm>
            <a:prstGeom prst="rect">
              <a:avLst/>
            </a:prstGeom>
          </p:spPr>
        </p:pic>
        <p:pic>
          <p:nvPicPr>
            <p:cNvPr id="53" name="圖片 52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1DFAB80F-0403-1283-70C5-441F65A42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1" y="1961937"/>
              <a:ext cx="1495425" cy="5610225"/>
            </a:xfrm>
            <a:prstGeom prst="rect">
              <a:avLst/>
            </a:prstGeom>
          </p:spPr>
        </p:pic>
        <p:pic>
          <p:nvPicPr>
            <p:cNvPr id="54" name="圖片 53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435066F1-B5A3-9896-3EDF-D0A66AA8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491" y="2114337"/>
              <a:ext cx="1495425" cy="5610225"/>
            </a:xfrm>
            <a:prstGeom prst="rect">
              <a:avLst/>
            </a:prstGeom>
          </p:spPr>
        </p:pic>
        <p:pic>
          <p:nvPicPr>
            <p:cNvPr id="55" name="圖片 54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FE357474-CA23-8E76-F819-25744396B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891" y="2266737"/>
              <a:ext cx="1495425" cy="5610225"/>
            </a:xfrm>
            <a:prstGeom prst="rect">
              <a:avLst/>
            </a:prstGeom>
          </p:spPr>
        </p:pic>
        <p:pic>
          <p:nvPicPr>
            <p:cNvPr id="56" name="圖片 55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545B03F7-0EDA-3343-96FB-2D561802D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91" y="2419137"/>
              <a:ext cx="1495425" cy="5610225"/>
            </a:xfrm>
            <a:prstGeom prst="rect">
              <a:avLst/>
            </a:prstGeom>
          </p:spPr>
        </p:pic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A706387D-E2B3-37DF-7D4D-87A657E46D9E}"/>
              </a:ext>
            </a:extLst>
          </p:cNvPr>
          <p:cNvGrpSpPr/>
          <p:nvPr/>
        </p:nvGrpSpPr>
        <p:grpSpPr>
          <a:xfrm>
            <a:off x="6716017" y="2002426"/>
            <a:ext cx="2135126" cy="5163332"/>
            <a:chOff x="4580891" y="1504737"/>
            <a:chExt cx="2409825" cy="6524625"/>
          </a:xfrm>
        </p:grpSpPr>
        <p:pic>
          <p:nvPicPr>
            <p:cNvPr id="58" name="圖片 57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84D89496-3CAE-633F-5EB9-8736AF708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891" y="1504737"/>
              <a:ext cx="1495425" cy="5610225"/>
            </a:xfrm>
            <a:prstGeom prst="rect">
              <a:avLst/>
            </a:prstGeom>
          </p:spPr>
        </p:pic>
        <p:pic>
          <p:nvPicPr>
            <p:cNvPr id="59" name="圖片 58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E4DD56AD-55A9-51DB-F385-CAB7C1AF2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91" y="1657137"/>
              <a:ext cx="1495425" cy="5610225"/>
            </a:xfrm>
            <a:prstGeom prst="rect">
              <a:avLst/>
            </a:prstGeom>
          </p:spPr>
        </p:pic>
        <p:pic>
          <p:nvPicPr>
            <p:cNvPr id="60" name="圖片 59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08AAA99F-3D2A-6511-9546-85D9F3FAF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691" y="1809537"/>
              <a:ext cx="1495425" cy="5610225"/>
            </a:xfrm>
            <a:prstGeom prst="rect">
              <a:avLst/>
            </a:prstGeom>
          </p:spPr>
        </p:pic>
        <p:pic>
          <p:nvPicPr>
            <p:cNvPr id="61" name="圖片 60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76E24F7D-FD0A-C368-3592-FD81B4254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1" y="1961937"/>
              <a:ext cx="1495425" cy="5610225"/>
            </a:xfrm>
            <a:prstGeom prst="rect">
              <a:avLst/>
            </a:prstGeom>
          </p:spPr>
        </p:pic>
        <p:pic>
          <p:nvPicPr>
            <p:cNvPr id="62" name="圖片 61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B22A3CC4-396C-53B2-3639-2C5C34D90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491" y="2114337"/>
              <a:ext cx="1495425" cy="5610225"/>
            </a:xfrm>
            <a:prstGeom prst="rect">
              <a:avLst/>
            </a:prstGeom>
          </p:spPr>
        </p:pic>
        <p:pic>
          <p:nvPicPr>
            <p:cNvPr id="63" name="圖片 62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198E9A9D-8139-531D-2EE9-813D363C7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891" y="2266737"/>
              <a:ext cx="1495425" cy="5610225"/>
            </a:xfrm>
            <a:prstGeom prst="rect">
              <a:avLst/>
            </a:prstGeom>
          </p:spPr>
        </p:pic>
        <p:pic>
          <p:nvPicPr>
            <p:cNvPr id="64" name="圖片 63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CB954CB8-C88D-016C-FD80-65496A574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91" y="2419137"/>
              <a:ext cx="1495425" cy="5610225"/>
            </a:xfrm>
            <a:prstGeom prst="rect">
              <a:avLst/>
            </a:prstGeom>
          </p:spPr>
        </p:pic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9CA71E67-8E8B-63BA-74AB-7ADF7480361A}"/>
              </a:ext>
            </a:extLst>
          </p:cNvPr>
          <p:cNvGrpSpPr/>
          <p:nvPr/>
        </p:nvGrpSpPr>
        <p:grpSpPr>
          <a:xfrm>
            <a:off x="8895129" y="2017706"/>
            <a:ext cx="2135126" cy="5163332"/>
            <a:chOff x="4580891" y="1504737"/>
            <a:chExt cx="2409825" cy="6524625"/>
          </a:xfrm>
        </p:grpSpPr>
        <p:pic>
          <p:nvPicPr>
            <p:cNvPr id="66" name="圖片 65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A7BB9F2D-7BAF-8BD0-ECD2-D8AC42970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891" y="1504737"/>
              <a:ext cx="1495425" cy="5610225"/>
            </a:xfrm>
            <a:prstGeom prst="rect">
              <a:avLst/>
            </a:prstGeom>
          </p:spPr>
        </p:pic>
        <p:pic>
          <p:nvPicPr>
            <p:cNvPr id="67" name="圖片 66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14508092-1FAA-B185-9183-DBE0B8E44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91" y="1657137"/>
              <a:ext cx="1495425" cy="5610225"/>
            </a:xfrm>
            <a:prstGeom prst="rect">
              <a:avLst/>
            </a:prstGeom>
          </p:spPr>
        </p:pic>
        <p:pic>
          <p:nvPicPr>
            <p:cNvPr id="68" name="圖片 67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D5455DD6-EF15-8F16-47F0-37191A858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691" y="1809537"/>
              <a:ext cx="1495425" cy="5610225"/>
            </a:xfrm>
            <a:prstGeom prst="rect">
              <a:avLst/>
            </a:prstGeom>
          </p:spPr>
        </p:pic>
        <p:pic>
          <p:nvPicPr>
            <p:cNvPr id="69" name="圖片 68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C66019EA-4766-5F1C-1ED6-4B9FFE05D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1" y="1961937"/>
              <a:ext cx="1495425" cy="5610225"/>
            </a:xfrm>
            <a:prstGeom prst="rect">
              <a:avLst/>
            </a:prstGeom>
          </p:spPr>
        </p:pic>
        <p:pic>
          <p:nvPicPr>
            <p:cNvPr id="70" name="圖片 69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67F036F3-B6EB-9D58-7124-94C422A50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491" y="2114337"/>
              <a:ext cx="1495425" cy="5610225"/>
            </a:xfrm>
            <a:prstGeom prst="rect">
              <a:avLst/>
            </a:prstGeom>
          </p:spPr>
        </p:pic>
        <p:pic>
          <p:nvPicPr>
            <p:cNvPr id="71" name="圖片 70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9E869720-3FAA-F40D-8099-50EEA92E2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891" y="2266737"/>
              <a:ext cx="1495425" cy="5610225"/>
            </a:xfrm>
            <a:prstGeom prst="rect">
              <a:avLst/>
            </a:prstGeom>
          </p:spPr>
        </p:pic>
        <p:pic>
          <p:nvPicPr>
            <p:cNvPr id="72" name="圖片 71" descr="一張含有 瓶子, 飲料, 玻璃瓶, 酒精飲料 的圖片&#10;&#10;AI 產生的內容可能不正確。">
              <a:extLst>
                <a:ext uri="{FF2B5EF4-FFF2-40B4-BE49-F238E27FC236}">
                  <a16:creationId xmlns:a16="http://schemas.microsoft.com/office/drawing/2014/main" id="{CB5ABAD7-DEB6-165B-0231-EE97B4BBD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91" y="2419137"/>
              <a:ext cx="1495425" cy="5610225"/>
            </a:xfrm>
            <a:prstGeom prst="rect">
              <a:avLst/>
            </a:prstGeom>
          </p:spPr>
        </p:pic>
      </p:grp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8D4CD346-EE13-2BE2-C40E-FD68DEF50046}"/>
              </a:ext>
            </a:extLst>
          </p:cNvPr>
          <p:cNvSpPr/>
          <p:nvPr/>
        </p:nvSpPr>
        <p:spPr>
          <a:xfrm>
            <a:off x="2472457" y="9201587"/>
            <a:ext cx="16575486" cy="10938153"/>
          </a:xfrm>
          <a:prstGeom prst="roundRect">
            <a:avLst>
              <a:gd name="adj" fmla="val 8838"/>
            </a:avLst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鎖客：</a:t>
            </a:r>
            <a:endParaRPr lang="en-US" altLang="zh-TW" sz="16800" b="1" cap="none" spc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櫃檯收</a:t>
            </a:r>
            <a:r>
              <a:rPr lang="en-US" altLang="zh-TW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1000</a:t>
            </a:r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元</a:t>
            </a:r>
            <a:endParaRPr lang="en-US" altLang="zh-TW" sz="16800" b="1" cap="none" spc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16800" b="1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然後發送</a:t>
            </a:r>
            <a:r>
              <a:rPr lang="en-US" altLang="zh-TW" sz="16800" b="1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200</a:t>
            </a:r>
            <a:r>
              <a:rPr lang="zh-TW" altLang="en-US" sz="16800" b="1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張</a:t>
            </a:r>
            <a:endParaRPr lang="en-US" altLang="zh-TW" sz="16800" b="1" spc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16800" b="1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啤酒券</a:t>
            </a:r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給新會員</a:t>
            </a:r>
          </a:p>
        </p:txBody>
      </p:sp>
    </p:spTree>
    <p:extLst>
      <p:ext uri="{BB962C8B-B14F-4D97-AF65-F5344CB8AC3E}">
        <p14:creationId xmlns:p14="http://schemas.microsoft.com/office/powerpoint/2010/main" val="51770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64CF89F8-F218-5627-D4CA-6264CFE2A288}"/>
              </a:ext>
            </a:extLst>
          </p:cNvPr>
          <p:cNvSpPr/>
          <p:nvPr/>
        </p:nvSpPr>
        <p:spPr>
          <a:xfrm>
            <a:off x="1253257" y="12630587"/>
            <a:ext cx="16575486" cy="10938153"/>
          </a:xfrm>
          <a:prstGeom prst="roundRect">
            <a:avLst>
              <a:gd name="adj" fmla="val 8838"/>
            </a:avLst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回流：</a:t>
            </a:r>
            <a:endParaRPr lang="en-US" altLang="zh-TW" sz="16800" b="1" cap="none" spc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顧客手機裡還有</a:t>
            </a:r>
            <a:endParaRPr lang="en-US" altLang="zh-TW" sz="16800" b="1" cap="none" spc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啤酒券會忍不住</a:t>
            </a:r>
            <a:endParaRPr lang="en-US" altLang="zh-TW" sz="16800" b="1" cap="none" spc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16800" b="1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常常回來消費</a:t>
            </a:r>
            <a:endParaRPr lang="zh-TW" altLang="en-US" sz="16800" b="1" cap="none" spc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7" name="圖片 6" descr="一張含有 文字, 行動電話, 小工具, 螢幕擷取畫面 的圖片&#10;&#10;AI 產生的內容可能不正確。">
            <a:extLst>
              <a:ext uri="{FF2B5EF4-FFF2-40B4-BE49-F238E27FC236}">
                <a16:creationId xmlns:a16="http://schemas.microsoft.com/office/drawing/2014/main" id="{F194A280-0A3D-9C8E-1386-94D933560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368" y="0"/>
            <a:ext cx="14456513" cy="2471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34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3DC51561-88E2-46A6-4584-9D80C043606D}"/>
              </a:ext>
            </a:extLst>
          </p:cNvPr>
          <p:cNvSpPr/>
          <p:nvPr/>
        </p:nvSpPr>
        <p:spPr>
          <a:xfrm>
            <a:off x="1253257" y="12630587"/>
            <a:ext cx="16575486" cy="10938153"/>
          </a:xfrm>
          <a:prstGeom prst="roundRect">
            <a:avLst>
              <a:gd name="adj" fmla="val 8838"/>
            </a:avLst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裂變：</a:t>
            </a:r>
            <a:endParaRPr lang="en-US" altLang="zh-TW" sz="16800" b="1" cap="none" spc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lang="zh-TW" altLang="en-US" sz="16800" b="1" cap="none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啤酒券可以轉贈給親友，賣家就能增加新客戶</a:t>
            </a:r>
          </a:p>
        </p:txBody>
      </p:sp>
    </p:spTree>
    <p:extLst>
      <p:ext uri="{BB962C8B-B14F-4D97-AF65-F5344CB8AC3E}">
        <p14:creationId xmlns:p14="http://schemas.microsoft.com/office/powerpoint/2010/main" val="4076186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95D64FBA-A5C5-2737-4450-103384E91D63}"/>
              </a:ext>
            </a:extLst>
          </p:cNvPr>
          <p:cNvGrpSpPr/>
          <p:nvPr/>
        </p:nvGrpSpPr>
        <p:grpSpPr>
          <a:xfrm>
            <a:off x="7586044" y="5362572"/>
            <a:ext cx="28346050" cy="4644794"/>
            <a:chOff x="29466682" y="3877568"/>
            <a:chExt cx="7941402" cy="130128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08C5F7D-9A58-206F-0B5E-10223AE5FAE2}"/>
                </a:ext>
              </a:extLst>
            </p:cNvPr>
            <p:cNvSpPr/>
            <p:nvPr/>
          </p:nvSpPr>
          <p:spPr>
            <a:xfrm>
              <a:off x="29466682" y="3877568"/>
              <a:ext cx="7909383" cy="1277263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en-US" altLang="zh-TW" sz="27484" b="1" spc="2142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i58d.com</a:t>
              </a:r>
              <a:r>
                <a:rPr lang="zh-TW" altLang="en-US" sz="27484" b="1" spc="2142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賣家</a:t>
              </a: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4DC59F6-B398-2B3B-53C3-8C37E0F3FE0F}"/>
                </a:ext>
              </a:extLst>
            </p:cNvPr>
            <p:cNvSpPr/>
            <p:nvPr/>
          </p:nvSpPr>
          <p:spPr>
            <a:xfrm>
              <a:off x="29498702" y="3901586"/>
              <a:ext cx="7909382" cy="1277263"/>
            </a:xfrm>
            <a:prstGeom prst="rect">
              <a:avLst/>
            </a:prstGeom>
            <a:noFill/>
          </p:spPr>
          <p:txBody>
            <a:bodyPr wrap="none" lIns="326386" tIns="163193" rIns="326386" bIns="163193">
              <a:spAutoFit/>
            </a:bodyPr>
            <a:lstStyle/>
            <a:p>
              <a:pPr algn="ctr" defTabSz="3263859"/>
              <a:r>
                <a:rPr lang="en-US" altLang="zh-TW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i58d.com</a:t>
              </a:r>
              <a:r>
                <a:rPr lang="zh-TW" altLang="en-US" sz="27484" b="1" spc="2142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tencil Std" panose="04020904080802020404" pitchFamily="82" charset="0"/>
                  <a:ea typeface="Microsoft JhengHei UI" panose="020B0604030504040204" pitchFamily="34" charset="-120"/>
                </a:rPr>
                <a:t>賣家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8894F78-3684-7AC0-4B32-AEB8447CFC97}"/>
              </a:ext>
            </a:extLst>
          </p:cNvPr>
          <p:cNvSpPr/>
          <p:nvPr/>
        </p:nvSpPr>
        <p:spPr>
          <a:xfrm>
            <a:off x="3211049" y="13014437"/>
            <a:ext cx="37096045" cy="2914896"/>
          </a:xfrm>
          <a:prstGeom prst="rect">
            <a:avLst/>
          </a:prstGeom>
          <a:noFill/>
        </p:spPr>
        <p:txBody>
          <a:bodyPr wrap="none" lIns="326386" tIns="163193" rIns="326386" bIns="163193">
            <a:spAutoFit/>
          </a:bodyPr>
          <a:lstStyle/>
          <a:p>
            <a:pPr algn="ctr" defTabSz="3263859"/>
            <a:r>
              <a:rPr lang="zh-TW" altLang="en-US" sz="16800" b="1" spc="2142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使用場景不勝枚舉以下僅簡單示意</a:t>
            </a:r>
          </a:p>
        </p:txBody>
      </p:sp>
    </p:spTree>
    <p:extLst>
      <p:ext uri="{BB962C8B-B14F-4D97-AF65-F5344CB8AC3E}">
        <p14:creationId xmlns:p14="http://schemas.microsoft.com/office/powerpoint/2010/main" val="4175222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51C60B-47DF-B15A-D036-AD7A7BD4893C}"/>
              </a:ext>
            </a:extLst>
          </p:cNvPr>
          <p:cNvSpPr/>
          <p:nvPr/>
        </p:nvSpPr>
        <p:spPr>
          <a:xfrm>
            <a:off x="27137915" y="0"/>
            <a:ext cx="15967869" cy="35187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800" b="1" cap="none" spc="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網路圖片僅示意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31F0A30-946B-9885-F61E-0F9CBBC47F13}"/>
              </a:ext>
            </a:extLst>
          </p:cNvPr>
          <p:cNvGrpSpPr/>
          <p:nvPr/>
        </p:nvGrpSpPr>
        <p:grpSpPr>
          <a:xfrm>
            <a:off x="604812" y="19040584"/>
            <a:ext cx="23944315" cy="5438666"/>
            <a:chOff x="21449216" y="3905716"/>
            <a:chExt cx="23944315" cy="543866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EEC8EF8-FC84-00D9-34E3-C78463BCE6F6}"/>
                </a:ext>
              </a:extLst>
            </p:cNvPr>
            <p:cNvSpPr/>
            <p:nvPr/>
          </p:nvSpPr>
          <p:spPr>
            <a:xfrm>
              <a:off x="21449216" y="3990159"/>
              <a:ext cx="23883461" cy="53542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25800" b="1" cap="none" spc="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愛你愛我早餐店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55FF1F2-83FA-4683-1363-B9D67EF6F26C}"/>
                </a:ext>
              </a:extLst>
            </p:cNvPr>
            <p:cNvSpPr/>
            <p:nvPr/>
          </p:nvSpPr>
          <p:spPr>
            <a:xfrm>
              <a:off x="21510070" y="3905716"/>
              <a:ext cx="23883461" cy="535422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25800" b="1" cap="none" spc="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愛你愛我早餐店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151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16BA40DF-C6F0-B555-B5DA-3ACC01B87CC2}"/>
              </a:ext>
            </a:extLst>
          </p:cNvPr>
          <p:cNvSpPr/>
          <p:nvPr/>
        </p:nvSpPr>
        <p:spPr>
          <a:xfrm>
            <a:off x="25813511" y="5321808"/>
            <a:ext cx="17183101" cy="45339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BDB01A7-C869-8D3C-E7C0-918689063ADB}"/>
              </a:ext>
            </a:extLst>
          </p:cNvPr>
          <p:cNvSpPr/>
          <p:nvPr/>
        </p:nvSpPr>
        <p:spPr>
          <a:xfrm>
            <a:off x="26421126" y="5321808"/>
            <a:ext cx="15967869" cy="35187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800" b="1" cap="none" spc="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網路圖片僅示意</a:t>
            </a:r>
          </a:p>
        </p:txBody>
      </p:sp>
    </p:spTree>
    <p:extLst>
      <p:ext uri="{BB962C8B-B14F-4D97-AF65-F5344CB8AC3E}">
        <p14:creationId xmlns:p14="http://schemas.microsoft.com/office/powerpoint/2010/main" val="2676846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7B19DC30-7C5E-4D36-DE76-EAA0F0F1ED70}"/>
              </a:ext>
            </a:extLst>
          </p:cNvPr>
          <p:cNvSpPr/>
          <p:nvPr/>
        </p:nvSpPr>
        <p:spPr>
          <a:xfrm>
            <a:off x="8915399" y="3200400"/>
            <a:ext cx="17183101" cy="45339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8223A8F-BB43-8C1A-2FDC-D77E4F5C75F0}"/>
              </a:ext>
            </a:extLst>
          </p:cNvPr>
          <p:cNvSpPr/>
          <p:nvPr/>
        </p:nvSpPr>
        <p:spPr>
          <a:xfrm>
            <a:off x="9523014" y="3200400"/>
            <a:ext cx="15967869" cy="35187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800" b="1" cap="none" spc="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網路圖片僅示意</a:t>
            </a:r>
          </a:p>
        </p:txBody>
      </p:sp>
    </p:spTree>
    <p:extLst>
      <p:ext uri="{BB962C8B-B14F-4D97-AF65-F5344CB8AC3E}">
        <p14:creationId xmlns:p14="http://schemas.microsoft.com/office/powerpoint/2010/main" val="2838324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佈景主題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1856</TotalTime>
  <Words>785</Words>
  <Application>Microsoft Office PowerPoint</Application>
  <PresentationFormat>自訂</PresentationFormat>
  <Paragraphs>95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22</vt:i4>
      </vt:variant>
    </vt:vector>
  </HeadingPairs>
  <TitlesOfParts>
    <vt:vector size="33" baseType="lpstr">
      <vt:lpstr>Microsoft JhengHei UI</vt:lpstr>
      <vt:lpstr>微軟正黑體</vt:lpstr>
      <vt:lpstr>Aptos</vt:lpstr>
      <vt:lpstr>Aptos Display</vt:lpstr>
      <vt:lpstr>Arial</vt:lpstr>
      <vt:lpstr>Calibri</vt:lpstr>
      <vt:lpstr>Calibri Light</vt:lpstr>
      <vt:lpstr>Stencil Std</vt:lpstr>
      <vt:lpstr>Office 佈景主題</vt:lpstr>
      <vt:lpstr>1_Office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idcocodes@gmail.com</dc:creator>
  <cp:lastModifiedBy>idcocodes@gmail.com</cp:lastModifiedBy>
  <cp:revision>34</cp:revision>
  <dcterms:created xsi:type="dcterms:W3CDTF">2025-08-21T04:32:07Z</dcterms:created>
  <dcterms:modified xsi:type="dcterms:W3CDTF">2025-10-13T06:54:13Z</dcterms:modified>
</cp:coreProperties>
</file>